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05" r:id="rId3"/>
    <p:sldId id="309" r:id="rId4"/>
    <p:sldId id="307" r:id="rId5"/>
    <p:sldId id="306" r:id="rId6"/>
    <p:sldId id="257" r:id="rId7"/>
    <p:sldId id="316" r:id="rId8"/>
    <p:sldId id="295" r:id="rId9"/>
    <p:sldId id="280" r:id="rId10"/>
    <p:sldId id="284" r:id="rId11"/>
    <p:sldId id="283" r:id="rId12"/>
    <p:sldId id="293" r:id="rId13"/>
    <p:sldId id="282" r:id="rId14"/>
    <p:sldId id="258" r:id="rId15"/>
    <p:sldId id="279" r:id="rId16"/>
    <p:sldId id="296" r:id="rId17"/>
    <p:sldId id="261" r:id="rId18"/>
    <p:sldId id="262" r:id="rId19"/>
    <p:sldId id="286" r:id="rId20"/>
    <p:sldId id="291" r:id="rId21"/>
    <p:sldId id="289" r:id="rId22"/>
    <p:sldId id="285" r:id="rId23"/>
    <p:sldId id="263" r:id="rId24"/>
    <p:sldId id="292" r:id="rId25"/>
    <p:sldId id="275" r:id="rId26"/>
    <p:sldId id="277" r:id="rId27"/>
    <p:sldId id="276" r:id="rId28"/>
    <p:sldId id="314" r:id="rId29"/>
    <p:sldId id="315" r:id="rId30"/>
    <p:sldId id="278" r:id="rId31"/>
    <p:sldId id="259" r:id="rId32"/>
    <p:sldId id="297" r:id="rId33"/>
    <p:sldId id="281" r:id="rId34"/>
    <p:sldId id="287" r:id="rId35"/>
    <p:sldId id="288" r:id="rId36"/>
    <p:sldId id="272" r:id="rId37"/>
    <p:sldId id="298" r:id="rId38"/>
    <p:sldId id="273" r:id="rId39"/>
    <p:sldId id="274" r:id="rId40"/>
    <p:sldId id="267" r:id="rId41"/>
    <p:sldId id="299" r:id="rId42"/>
    <p:sldId id="268" r:id="rId43"/>
    <p:sldId id="311" r:id="rId44"/>
    <p:sldId id="269" r:id="rId45"/>
    <p:sldId id="300" r:id="rId46"/>
    <p:sldId id="317" r:id="rId47"/>
    <p:sldId id="271" r:id="rId48"/>
    <p:sldId id="301" r:id="rId49"/>
    <p:sldId id="270" r:id="rId50"/>
    <p:sldId id="260" r:id="rId51"/>
    <p:sldId id="302" r:id="rId52"/>
    <p:sldId id="313" r:id="rId53"/>
    <p:sldId id="290" r:id="rId54"/>
    <p:sldId id="264" r:id="rId55"/>
    <p:sldId id="303" r:id="rId56"/>
    <p:sldId id="318" r:id="rId57"/>
    <p:sldId id="265"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0" autoAdjust="0"/>
    <p:restoredTop sz="94660"/>
  </p:normalViewPr>
  <p:slideViewPr>
    <p:cSldViewPr>
      <p:cViewPr varScale="1">
        <p:scale>
          <a:sx n="63" d="100"/>
          <a:sy n="63" d="100"/>
        </p:scale>
        <p:origin x="11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B3ADDF6-DBFF-4386-A8C3-C1882F035771}" type="datetimeFigureOut">
              <a:rPr lang="en-US" smtClean="0"/>
              <a:pPr/>
              <a:t>5/21/2019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912472A-9811-46B4-A843-E7962660A138}" type="slidenum">
              <a:rPr lang="en-US" smtClean="0"/>
              <a:pPr/>
              <a:t>‹#›</a:t>
            </a:fld>
            <a:endParaRPr lang="en-US"/>
          </a:p>
        </p:txBody>
      </p:sp>
    </p:spTree>
    <p:extLst>
      <p:ext uri="{BB962C8B-B14F-4D97-AF65-F5344CB8AC3E}">
        <p14:creationId xmlns:p14="http://schemas.microsoft.com/office/powerpoint/2010/main" val="3047081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6041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B70DB53-DD98-40F8-AA52-47F1F6B3DE18}" type="datetimeFigureOut">
              <a:rPr lang="en-US"/>
              <a:pPr>
                <a:defRPr/>
              </a:pPr>
              <a:t>5/21/2019</a:t>
            </a:fld>
            <a:endParaRPr lang="en-US"/>
          </a:p>
        </p:txBody>
      </p:sp>
      <p:sp>
        <p:nvSpPr>
          <p:cNvPr id="13316" name="Rectangle 4"/>
          <p:cNvSpPr>
            <a:spLocks noGrp="1" noRot="1" noChangeAspect="1" noChangeArrowheads="1" noTextEdit="1"/>
          </p:cNvSpPr>
          <p:nvPr>
            <p:ph type="sldImg" idx="2"/>
          </p:nvPr>
        </p:nvSpPr>
        <p:spPr bwMode="auto">
          <a:xfrm>
            <a:off x="1104900" y="696913"/>
            <a:ext cx="4648200" cy="3487737"/>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6042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1051133-E2F2-4901-8CC3-F36555B63A06}" type="slidenum">
              <a:rPr lang="en-US"/>
              <a:pPr>
                <a:defRPr/>
              </a:pPr>
              <a:t>‹#›</a:t>
            </a:fld>
            <a:endParaRPr lang="en-US"/>
          </a:p>
        </p:txBody>
      </p:sp>
    </p:spTree>
    <p:extLst>
      <p:ext uri="{BB962C8B-B14F-4D97-AF65-F5344CB8AC3E}">
        <p14:creationId xmlns:p14="http://schemas.microsoft.com/office/powerpoint/2010/main" val="2536571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1051133-E2F2-4901-8CC3-F36555B63A06}"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E31FD41-3175-4A1E-A01C-7352581196FA}"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CF49A6-61BE-4C3C-A9C3-8024E4A364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8FCDA-FA93-4787-94EB-AF5340BF58FB}"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C80F61-411B-46CF-8281-D15B219E9F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C21C77-22B7-4837-88D2-4872C8679853}"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677C09-0BE4-4A4F-A75D-770ABC486C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6C7278-8DA8-4DF0-A812-46CBE6DB8AEA}"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80C02-A17B-4F89-AC0F-BD4AB79A50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A0BD3D-CBD4-4153-8CAC-9EA269FD2010}"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A62AB9-9969-470C-80FC-0BA26AF53C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1169E2-15EF-45FD-A2F1-411872232264}"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7BC72-D59F-494D-9B7D-C8A84A8BCF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2DE877-C34B-4614-90A8-654EE63E6F99}" type="datetimeFigureOut">
              <a:rPr lang="en-US"/>
              <a:pPr>
                <a:defRPr/>
              </a:pPr>
              <a:t>5/21/2019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2BB104-0803-4FDE-834F-D1AAC872F6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A914D1A-8344-4555-ACD6-FDA463BC72E0}" type="datetimeFigureOut">
              <a:rPr lang="en-US"/>
              <a:pPr>
                <a:defRPr/>
              </a:pPr>
              <a:t>5/21/2019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858652-8D39-42BA-80BA-A3FFF4AEE6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D0BD38-5BA5-41C1-8B8E-BD3D6AED5F31}" type="datetimeFigureOut">
              <a:rPr lang="en-US"/>
              <a:pPr>
                <a:defRPr/>
              </a:pPr>
              <a:t>5/21/2019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25BB0B-F6D2-431A-ABA7-49D23E08C6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E88CF12-12A6-48D4-AFC0-25B774C0D81C}"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E21CF1-F176-4434-A968-7F51608251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712FD8-ECB5-4847-8444-487F0ABAF6E8}"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A22D17-53CA-4CD2-AAE2-7988BCC087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DA53EDE-1556-4C69-8DB4-A8EDDB54ECF1}" type="datetimeFigureOut">
              <a:rPr lang="en-US"/>
              <a:pPr>
                <a:defRPr/>
              </a:pPr>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88DCD4-D14F-4A48-9623-FAB90721F3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362200"/>
            <a:ext cx="7772400" cy="533400"/>
          </a:xfrm>
        </p:spPr>
        <p:txBody>
          <a:bodyPr/>
          <a:lstStyle/>
          <a:p>
            <a:pPr eaLnBrk="1" hangingPunct="1"/>
            <a:r>
              <a:rPr lang="en-US" sz="7000" b="1" u="sng" dirty="0"/>
              <a:t>LAS MARAVILLAS DE LATINOAMÉRICA</a:t>
            </a:r>
            <a:br>
              <a:rPr lang="en-US" sz="8000" b="1" dirty="0"/>
            </a:br>
            <a:r>
              <a:rPr lang="en-US" b="1" dirty="0"/>
              <a:t>¡Tiene que </a:t>
            </a:r>
            <a:r>
              <a:rPr lang="en-US" b="1" dirty="0" err="1"/>
              <a:t>verlos</a:t>
            </a:r>
            <a:r>
              <a:rPr lang="en-US" b="1" dirty="0"/>
              <a:t>!</a:t>
            </a:r>
            <a:br>
              <a:rPr lang="en-US" b="1" dirty="0"/>
            </a:br>
            <a:r>
              <a:rPr lang="en-US" i="1" dirty="0"/>
              <a:t>You have got to see them!</a:t>
            </a:r>
            <a:br>
              <a:rPr lang="en-US" sz="4800" i="1" dirty="0"/>
            </a:br>
            <a:br>
              <a:rPr lang="en-US" sz="4800" i="1" dirty="0"/>
            </a:br>
            <a:endParaRPr lang="en-US" sz="4800" dirty="0"/>
          </a:p>
        </p:txBody>
      </p:sp>
      <p:sp>
        <p:nvSpPr>
          <p:cNvPr id="3" name="Subtitle 2"/>
          <p:cNvSpPr>
            <a:spLocks noGrp="1"/>
          </p:cNvSpPr>
          <p:nvPr>
            <p:ph type="subTitle" idx="1"/>
          </p:nvPr>
        </p:nvSpPr>
        <p:spPr>
          <a:xfrm>
            <a:off x="1371600" y="5410200"/>
            <a:ext cx="6400800" cy="228600"/>
          </a:xfrm>
        </p:spPr>
        <p:txBody>
          <a:bodyPr rtlCol="0">
            <a:normAutofit fontScale="32500" lnSpcReduction="20000"/>
          </a:bodyPr>
          <a:lstStyle/>
          <a:p>
            <a:pPr eaLnBrk="1" fontAlgn="auto" hangingPunct="1">
              <a:spcAft>
                <a:spcPts val="0"/>
              </a:spcAft>
              <a:buFont typeface="Arial" pitchFamily="34" charset="0"/>
              <a:buNone/>
              <a:defRPr/>
            </a:pPr>
            <a:endParaRPr lang="en-US" dirty="0"/>
          </a:p>
        </p:txBody>
      </p:sp>
      <p:pic>
        <p:nvPicPr>
          <p:cNvPr id="4" name="Picture 3"/>
          <p:cNvPicPr/>
          <p:nvPr/>
        </p:nvPicPr>
        <p:blipFill>
          <a:blip r:embed="rId3" cstate="print"/>
          <a:srcRect/>
          <a:stretch>
            <a:fillRect/>
          </a:stretch>
        </p:blipFill>
        <p:spPr bwMode="auto">
          <a:xfrm>
            <a:off x="3505200" y="5029200"/>
            <a:ext cx="2286000" cy="914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US"/>
          </a:p>
        </p:txBody>
      </p:sp>
      <p:sp>
        <p:nvSpPr>
          <p:cNvPr id="30722" name="Content Placeholder 2"/>
          <p:cNvSpPr>
            <a:spLocks noGrp="1"/>
          </p:cNvSpPr>
          <p:nvPr>
            <p:ph idx="1"/>
          </p:nvPr>
        </p:nvSpPr>
        <p:spPr/>
        <p:txBody>
          <a:bodyPr/>
          <a:lstStyle/>
          <a:p>
            <a:pPr eaLnBrk="1" hangingPunct="1"/>
            <a:endParaRPr lang="en-US"/>
          </a:p>
        </p:txBody>
      </p:sp>
      <p:pic>
        <p:nvPicPr>
          <p:cNvPr id="30723" name="Picture 2" descr="http://www.geoviajes.com/usuario/rolo/image/chichen%20itza%2004.jpg"/>
          <p:cNvPicPr>
            <a:picLocks noChangeAspect="1" noChangeArrowheads="1"/>
          </p:cNvPicPr>
          <p:nvPr/>
        </p:nvPicPr>
        <p:blipFill>
          <a:blip r:embed="rId3" cstate="print"/>
          <a:srcRect/>
          <a:stretch>
            <a:fillRect/>
          </a:stretch>
        </p:blipFill>
        <p:spPr bwMode="auto">
          <a:xfrm>
            <a:off x="381000" y="304800"/>
            <a:ext cx="8305800" cy="6324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74638"/>
            <a:ext cx="8229600" cy="792162"/>
          </a:xfrm>
        </p:spPr>
        <p:txBody>
          <a:bodyPr/>
          <a:lstStyle/>
          <a:p>
            <a:pPr eaLnBrk="1" hangingPunct="1"/>
            <a:r>
              <a:rPr lang="en-US" sz="4000" i="1"/>
              <a:t>2.</a:t>
            </a:r>
            <a:r>
              <a:rPr lang="en-US" sz="4000"/>
              <a:t>  </a:t>
            </a:r>
            <a:r>
              <a:rPr lang="en-US" b="1"/>
              <a:t>Lago Atitlán</a:t>
            </a:r>
            <a:r>
              <a:rPr lang="en-US"/>
              <a:t>, Guatemala</a:t>
            </a:r>
          </a:p>
        </p:txBody>
      </p:sp>
      <p:sp>
        <p:nvSpPr>
          <p:cNvPr id="32770" name="Content Placeholder 2"/>
          <p:cNvSpPr>
            <a:spLocks noGrp="1"/>
          </p:cNvSpPr>
          <p:nvPr>
            <p:ph idx="1"/>
          </p:nvPr>
        </p:nvSpPr>
        <p:spPr/>
        <p:txBody>
          <a:bodyPr/>
          <a:lstStyle/>
          <a:p>
            <a:pPr eaLnBrk="1" hangingPunct="1"/>
            <a:endParaRPr lang="en-US"/>
          </a:p>
        </p:txBody>
      </p:sp>
      <p:pic>
        <p:nvPicPr>
          <p:cNvPr id="32771" name="Picture 2" descr="http://ilmisblog.files.wordpress.com/2007/08/atitlan_2.jpg"/>
          <p:cNvPicPr>
            <a:picLocks noChangeAspect="1" noChangeArrowheads="1"/>
          </p:cNvPicPr>
          <p:nvPr/>
        </p:nvPicPr>
        <p:blipFill>
          <a:blip r:embed="rId3" cstate="print"/>
          <a:srcRect/>
          <a:stretch>
            <a:fillRect/>
          </a:stretch>
        </p:blipFill>
        <p:spPr bwMode="auto">
          <a:xfrm>
            <a:off x="304800" y="990600"/>
            <a:ext cx="8458200" cy="5657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pPr eaLnBrk="1" hangingPunct="1"/>
            <a:endParaRPr lang="en-US"/>
          </a:p>
        </p:txBody>
      </p:sp>
      <p:sp>
        <p:nvSpPr>
          <p:cNvPr id="34818" name="Rectangle 3"/>
          <p:cNvSpPr>
            <a:spLocks noGrp="1"/>
          </p:cNvSpPr>
          <p:nvPr>
            <p:ph type="body" idx="4294967295"/>
          </p:nvPr>
        </p:nvSpPr>
        <p:spPr/>
        <p:txBody>
          <a:bodyPr/>
          <a:lstStyle/>
          <a:p>
            <a:pPr eaLnBrk="1" hangingPunct="1"/>
            <a:endParaRPr lang="en-US"/>
          </a:p>
        </p:txBody>
      </p:sp>
      <p:pic>
        <p:nvPicPr>
          <p:cNvPr id="34819" name="Picture 5" descr="AtitlanMapSm"/>
          <p:cNvPicPr>
            <a:picLocks noChangeAspect="1" noChangeArrowheads="1"/>
          </p:cNvPicPr>
          <p:nvPr/>
        </p:nvPicPr>
        <p:blipFill>
          <a:blip r:embed="rId3" cstate="print"/>
          <a:srcRect/>
          <a:stretch>
            <a:fillRect/>
          </a:stretch>
        </p:blipFill>
        <p:spPr bwMode="auto">
          <a:xfrm>
            <a:off x="762000" y="304800"/>
            <a:ext cx="7620000" cy="624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US"/>
          </a:p>
        </p:txBody>
      </p:sp>
      <p:sp>
        <p:nvSpPr>
          <p:cNvPr id="36866" name="Content Placeholder 2"/>
          <p:cNvSpPr>
            <a:spLocks noGrp="1"/>
          </p:cNvSpPr>
          <p:nvPr>
            <p:ph idx="1"/>
          </p:nvPr>
        </p:nvSpPr>
        <p:spPr/>
        <p:txBody>
          <a:bodyPr/>
          <a:lstStyle/>
          <a:p>
            <a:pPr eaLnBrk="1" hangingPunct="1"/>
            <a:endParaRPr lang="en-US"/>
          </a:p>
        </p:txBody>
      </p:sp>
      <p:pic>
        <p:nvPicPr>
          <p:cNvPr id="36867" name="Picture 2" descr="http://lacasadelmundo.com/img/frmgodinez.jpg"/>
          <p:cNvPicPr>
            <a:picLocks noChangeAspect="1" noChangeArrowheads="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itle 1"/>
          <p:cNvSpPr>
            <a:spLocks noGrp="1"/>
          </p:cNvSpPr>
          <p:nvPr>
            <p:ph type="title"/>
          </p:nvPr>
        </p:nvSpPr>
        <p:spPr>
          <a:xfrm>
            <a:off x="8610600" y="274638"/>
            <a:ext cx="76200" cy="1143000"/>
          </a:xfrm>
        </p:spPr>
        <p:txBody>
          <a:bodyPr/>
          <a:lstStyle/>
          <a:p>
            <a:pPr eaLnBrk="1" hangingPunct="1"/>
            <a:endParaRPr lang="en-US"/>
          </a:p>
        </p:txBody>
      </p:sp>
      <p:sp>
        <p:nvSpPr>
          <p:cNvPr id="38914" name="Content Placeholder 2"/>
          <p:cNvSpPr>
            <a:spLocks noGrp="1"/>
          </p:cNvSpPr>
          <p:nvPr>
            <p:ph idx="1"/>
          </p:nvPr>
        </p:nvSpPr>
        <p:spPr/>
        <p:txBody>
          <a:bodyPr/>
          <a:lstStyle/>
          <a:p>
            <a:pPr eaLnBrk="1" hangingPunct="1">
              <a:buFont typeface="Arial" charset="0"/>
              <a:buNone/>
            </a:pPr>
            <a:r>
              <a:rPr lang="en-US" sz="2800" i="1" dirty="0"/>
              <a:t>  3.</a:t>
            </a:r>
            <a:r>
              <a:rPr lang="en-US" b="1" dirty="0"/>
              <a:t> </a:t>
            </a:r>
            <a:r>
              <a:rPr lang="en-US" sz="4000" b="1" dirty="0"/>
              <a:t>Salto del </a:t>
            </a:r>
          </a:p>
          <a:p>
            <a:pPr eaLnBrk="1" hangingPunct="1">
              <a:buFont typeface="Arial" charset="0"/>
              <a:buNone/>
            </a:pPr>
            <a:r>
              <a:rPr lang="en-US" sz="4000" b="1" dirty="0"/>
              <a:t>       </a:t>
            </a:r>
            <a:r>
              <a:rPr lang="en-US" sz="4000" b="1" dirty="0" err="1"/>
              <a:t>Ángel</a:t>
            </a:r>
            <a:endParaRPr lang="en-US" sz="4000" b="1" dirty="0"/>
          </a:p>
          <a:p>
            <a:pPr eaLnBrk="1" hangingPunct="1">
              <a:buFont typeface="Arial" charset="0"/>
              <a:buNone/>
            </a:pPr>
            <a:r>
              <a:rPr lang="en-US" sz="3600" i="1" dirty="0"/>
              <a:t>  (Angel Falls)</a:t>
            </a:r>
            <a:r>
              <a:rPr lang="en-US" sz="3600" dirty="0"/>
              <a:t>,</a:t>
            </a:r>
          </a:p>
          <a:p>
            <a:pPr eaLnBrk="1" hangingPunct="1">
              <a:buFont typeface="Arial" charset="0"/>
              <a:buNone/>
            </a:pPr>
            <a:r>
              <a:rPr lang="en-US" sz="4000" dirty="0"/>
              <a:t>  Venezuela</a:t>
            </a:r>
          </a:p>
          <a:p>
            <a:pPr eaLnBrk="1" hangingPunct="1">
              <a:buFont typeface="Arial" charset="0"/>
              <a:buNone/>
            </a:pPr>
            <a:endParaRPr lang="en-US" sz="4000" dirty="0"/>
          </a:p>
          <a:p>
            <a:pPr eaLnBrk="1" hangingPunct="1">
              <a:buFont typeface="Arial" charset="0"/>
              <a:buNone/>
            </a:pPr>
            <a:endParaRPr lang="en-US" sz="4000" dirty="0"/>
          </a:p>
          <a:p>
            <a:pPr eaLnBrk="1" hangingPunct="1">
              <a:buFont typeface="Arial" charset="0"/>
              <a:buNone/>
            </a:pPr>
            <a:r>
              <a:rPr lang="en-US" sz="2000" i="1" dirty="0"/>
              <a:t>				    (Candidate for the New 7 Wonders of Nature)</a:t>
            </a:r>
          </a:p>
        </p:txBody>
      </p:sp>
      <p:pic>
        <p:nvPicPr>
          <p:cNvPr id="38915" name="Picture 2" descr="http://www.islamargarita.com/images/AngelFalls2.jpg"/>
          <p:cNvPicPr>
            <a:picLocks noChangeAspect="1" noChangeArrowheads="1"/>
          </p:cNvPicPr>
          <p:nvPr/>
        </p:nvPicPr>
        <p:blipFill>
          <a:blip r:embed="rId3" cstate="print"/>
          <a:srcRect/>
          <a:stretch>
            <a:fillRect/>
          </a:stretch>
        </p:blipFill>
        <p:spPr bwMode="auto">
          <a:xfrm>
            <a:off x="3276600" y="152400"/>
            <a:ext cx="5715000" cy="6248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600200"/>
          </a:xfrm>
        </p:spPr>
        <p:txBody>
          <a:bodyPr/>
          <a:lstStyle/>
          <a:p>
            <a:pPr eaLnBrk="1" hangingPunct="1"/>
            <a:r>
              <a:rPr lang="en-US" sz="3600" b="1" dirty="0"/>
              <a:t>El Salto del </a:t>
            </a:r>
            <a:r>
              <a:rPr lang="en-US" sz="3600" b="1" dirty="0" err="1"/>
              <a:t>Ángel</a:t>
            </a:r>
            <a:r>
              <a:rPr lang="en-US" sz="3600" b="1" dirty="0"/>
              <a:t> </a:t>
            </a:r>
            <a:r>
              <a:rPr lang="en-US" sz="3600" b="1" dirty="0" err="1"/>
              <a:t>es</a:t>
            </a:r>
            <a:r>
              <a:rPr lang="en-US" sz="3600" b="1" dirty="0"/>
              <a:t> quince </a:t>
            </a:r>
            <a:r>
              <a:rPr lang="en-US" sz="3600" b="1" dirty="0" err="1"/>
              <a:t>veces</a:t>
            </a:r>
            <a:r>
              <a:rPr lang="en-US" sz="3600" b="1" dirty="0"/>
              <a:t> </a:t>
            </a:r>
            <a:r>
              <a:rPr lang="en-US" sz="3600" b="1" dirty="0" err="1"/>
              <a:t>más</a:t>
            </a:r>
            <a:r>
              <a:rPr lang="en-US" sz="3600" b="1" dirty="0"/>
              <a:t> alto </a:t>
            </a:r>
            <a:r>
              <a:rPr lang="en-US" sz="3600" b="1" dirty="0" err="1"/>
              <a:t>que</a:t>
            </a:r>
            <a:r>
              <a:rPr lang="en-US" sz="3600" b="1" dirty="0"/>
              <a:t> </a:t>
            </a:r>
            <a:r>
              <a:rPr lang="en-US" sz="3600" b="1" i="1" dirty="0" err="1"/>
              <a:t>Niagra</a:t>
            </a:r>
            <a:r>
              <a:rPr lang="en-US" sz="3600" b="1" i="1" dirty="0"/>
              <a:t> Falls.</a:t>
            </a:r>
            <a:endParaRPr lang="en-US" sz="3600" dirty="0"/>
          </a:p>
        </p:txBody>
      </p:sp>
      <p:sp>
        <p:nvSpPr>
          <p:cNvPr id="40962" name="Content Placeholder 2"/>
          <p:cNvSpPr>
            <a:spLocks noGrp="1"/>
          </p:cNvSpPr>
          <p:nvPr>
            <p:ph idx="1"/>
          </p:nvPr>
        </p:nvSpPr>
        <p:spPr>
          <a:xfrm>
            <a:off x="457200" y="1295400"/>
            <a:ext cx="8229600" cy="4830763"/>
          </a:xfrm>
        </p:spPr>
        <p:txBody>
          <a:bodyPr/>
          <a:lstStyle/>
          <a:p>
            <a:pPr eaLnBrk="1" hangingPunct="1"/>
            <a:endParaRPr lang="en-US" dirty="0"/>
          </a:p>
        </p:txBody>
      </p:sp>
      <p:pic>
        <p:nvPicPr>
          <p:cNvPr id="40963" name="Picture 2" descr="http://www.venezuelatuya.com/canaima/angel/saltoangel400.jpg"/>
          <p:cNvPicPr>
            <a:picLocks noChangeAspect="1" noChangeArrowheads="1"/>
          </p:cNvPicPr>
          <p:nvPr/>
        </p:nvPicPr>
        <p:blipFill>
          <a:blip r:embed="rId3" cstate="print"/>
          <a:srcRect/>
          <a:stretch>
            <a:fillRect/>
          </a:stretch>
        </p:blipFill>
        <p:spPr bwMode="auto">
          <a:xfrm>
            <a:off x="304800" y="1524000"/>
            <a:ext cx="8458200" cy="5257800"/>
          </a:xfrm>
          <a:prstGeom prst="rect">
            <a:avLst/>
          </a:prstGeom>
          <a:noFill/>
          <a:ln w="9525">
            <a:noFill/>
            <a:miter lim="800000"/>
            <a:headEnd/>
            <a:tailEnd/>
          </a:ln>
        </p:spPr>
      </p:pic>
      <p:pic>
        <p:nvPicPr>
          <p:cNvPr id="83970" name="Picture 2" descr="http://www.teslasociety.com/pictures/victoria/niagara3.jpg"/>
          <p:cNvPicPr>
            <a:picLocks noChangeAspect="1" noChangeArrowheads="1"/>
          </p:cNvPicPr>
          <p:nvPr/>
        </p:nvPicPr>
        <p:blipFill>
          <a:blip r:embed="rId4" cstate="print"/>
          <a:srcRect/>
          <a:stretch>
            <a:fillRect/>
          </a:stretch>
        </p:blipFill>
        <p:spPr bwMode="auto">
          <a:xfrm>
            <a:off x="7010400" y="1905001"/>
            <a:ext cx="1513128" cy="10196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2971800" y="685800"/>
            <a:ext cx="3352800" cy="731838"/>
          </a:xfrm>
        </p:spPr>
        <p:txBody>
          <a:bodyPr/>
          <a:lstStyle/>
          <a:p>
            <a:pPr eaLnBrk="1" hangingPunct="1"/>
            <a:endParaRPr lang="en-US" sz="4000"/>
          </a:p>
        </p:txBody>
      </p:sp>
      <p:sp>
        <p:nvSpPr>
          <p:cNvPr id="43010" name="Rectangle 3"/>
          <p:cNvSpPr>
            <a:spLocks noGrp="1"/>
          </p:cNvSpPr>
          <p:nvPr>
            <p:ph type="body" idx="4294967295"/>
          </p:nvPr>
        </p:nvSpPr>
        <p:spPr>
          <a:xfrm>
            <a:off x="3733800" y="1600200"/>
            <a:ext cx="2057400" cy="4525963"/>
          </a:xfrm>
        </p:spPr>
        <p:txBody>
          <a:bodyPr/>
          <a:lstStyle/>
          <a:p>
            <a:pPr eaLnBrk="1" hangingPunct="1"/>
            <a:endParaRPr lang="en-US"/>
          </a:p>
        </p:txBody>
      </p:sp>
      <p:pic>
        <p:nvPicPr>
          <p:cNvPr id="43011" name="Picture 5" descr="map_angel_falls"/>
          <p:cNvPicPr>
            <a:picLocks noChangeAspect="1" noChangeArrowheads="1"/>
          </p:cNvPicPr>
          <p:nvPr/>
        </p:nvPicPr>
        <p:blipFill>
          <a:blip r:embed="rId3" cstate="print"/>
          <a:srcRect/>
          <a:stretch>
            <a:fillRect/>
          </a:stretch>
        </p:blipFill>
        <p:spPr bwMode="auto">
          <a:xfrm>
            <a:off x="1524000" y="304800"/>
            <a:ext cx="5638800" cy="6019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3600" i="1" dirty="0"/>
              <a:t>4.</a:t>
            </a:r>
            <a:r>
              <a:rPr lang="en-US" sz="4000" b="1" dirty="0"/>
              <a:t>  Río Amazonas</a:t>
            </a:r>
            <a:r>
              <a:rPr lang="en-US" sz="4000" dirty="0"/>
              <a:t>, </a:t>
            </a:r>
            <a:r>
              <a:rPr lang="en-US" sz="4000" dirty="0" err="1"/>
              <a:t>Brasil</a:t>
            </a:r>
            <a:r>
              <a:rPr lang="en-US" sz="4000" dirty="0"/>
              <a:t> y </a:t>
            </a:r>
            <a:r>
              <a:rPr lang="en-US" sz="4000" dirty="0" err="1"/>
              <a:t>Perú</a:t>
            </a:r>
            <a:br>
              <a:rPr lang="en-US" sz="4000" dirty="0"/>
            </a:br>
            <a:r>
              <a:rPr lang="en-US" sz="4000" dirty="0"/>
              <a:t> </a:t>
            </a:r>
            <a:r>
              <a:rPr lang="en-US" sz="2800" i="1" dirty="0"/>
              <a:t>(One of the New 7 Wonders of Nature)</a:t>
            </a:r>
          </a:p>
        </p:txBody>
      </p:sp>
      <p:sp>
        <p:nvSpPr>
          <p:cNvPr id="45058" name="Content Placeholder 2"/>
          <p:cNvSpPr>
            <a:spLocks noGrp="1"/>
          </p:cNvSpPr>
          <p:nvPr>
            <p:ph idx="1"/>
          </p:nvPr>
        </p:nvSpPr>
        <p:spPr/>
        <p:txBody>
          <a:bodyPr/>
          <a:lstStyle/>
          <a:p>
            <a:pPr eaLnBrk="1" hangingPunct="1"/>
            <a:endParaRPr lang="en-US"/>
          </a:p>
        </p:txBody>
      </p:sp>
      <p:pic>
        <p:nvPicPr>
          <p:cNvPr id="45059" name="Picture 6" descr="http://static.howstuffworks.com/gif/willow/the-amazon-river0.gif"/>
          <p:cNvPicPr>
            <a:picLocks noChangeAspect="1" noChangeArrowheads="1"/>
          </p:cNvPicPr>
          <p:nvPr/>
        </p:nvPicPr>
        <p:blipFill>
          <a:blip r:embed="rId3" cstate="print"/>
          <a:srcRect/>
          <a:stretch>
            <a:fillRect/>
          </a:stretch>
        </p:blipFill>
        <p:spPr bwMode="auto">
          <a:xfrm>
            <a:off x="914400" y="1447800"/>
            <a:ext cx="7315200" cy="525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US"/>
          </a:p>
        </p:txBody>
      </p:sp>
      <p:sp>
        <p:nvSpPr>
          <p:cNvPr id="47106" name="Content Placeholder 2"/>
          <p:cNvSpPr>
            <a:spLocks noGrp="1"/>
          </p:cNvSpPr>
          <p:nvPr>
            <p:ph idx="1"/>
          </p:nvPr>
        </p:nvSpPr>
        <p:spPr/>
        <p:txBody>
          <a:bodyPr/>
          <a:lstStyle/>
          <a:p>
            <a:pPr eaLnBrk="1" hangingPunct="1"/>
            <a:endParaRPr lang="en-US"/>
          </a:p>
        </p:txBody>
      </p:sp>
      <p:pic>
        <p:nvPicPr>
          <p:cNvPr id="47107" name="Picture 2" descr="http://www.mbarron.net/Amazon/windy.jpg"/>
          <p:cNvPicPr>
            <a:picLocks noChangeAspect="1" noChangeArrowheads="1"/>
          </p:cNvPicPr>
          <p:nvPr/>
        </p:nvPicPr>
        <p:blipFill>
          <a:blip r:embed="rId3" cstate="print"/>
          <a:srcRect/>
          <a:stretch>
            <a:fillRect/>
          </a:stretch>
        </p:blipFill>
        <p:spPr bwMode="auto">
          <a:xfrm>
            <a:off x="228600" y="152400"/>
            <a:ext cx="8686800" cy="6477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9153" name="Title 1"/>
          <p:cNvSpPr>
            <a:spLocks noGrp="1"/>
          </p:cNvSpPr>
          <p:nvPr>
            <p:ph type="title"/>
          </p:nvPr>
        </p:nvSpPr>
        <p:spPr>
          <a:xfrm>
            <a:off x="152400" y="0"/>
            <a:ext cx="8763000" cy="1905000"/>
          </a:xfrm>
        </p:spPr>
        <p:txBody>
          <a:bodyPr/>
          <a:lstStyle/>
          <a:p>
            <a:pPr eaLnBrk="1" hangingPunct="1"/>
            <a:r>
              <a:rPr lang="en-US" sz="3200" dirty="0"/>
              <a:t>El Río Amazonas </a:t>
            </a:r>
            <a:r>
              <a:rPr lang="en-US" sz="3200" dirty="0" err="1"/>
              <a:t>es</a:t>
            </a:r>
            <a:r>
              <a:rPr lang="en-US" sz="3200" dirty="0"/>
              <a:t> el </a:t>
            </a:r>
            <a:r>
              <a:rPr lang="en-US" sz="3200" dirty="0" err="1"/>
              <a:t>río</a:t>
            </a:r>
            <a:r>
              <a:rPr lang="en-US" sz="3200" dirty="0"/>
              <a:t> </a:t>
            </a:r>
            <a:r>
              <a:rPr lang="en-US" sz="3200" dirty="0" err="1"/>
              <a:t>más</a:t>
            </a:r>
            <a:r>
              <a:rPr lang="en-US" sz="3200" dirty="0"/>
              <a:t> </a:t>
            </a:r>
            <a:r>
              <a:rPr lang="en-US" sz="3200" dirty="0" err="1"/>
              <a:t>grande</a:t>
            </a:r>
            <a:r>
              <a:rPr lang="en-US" sz="3200" dirty="0"/>
              <a:t> del </a:t>
            </a:r>
            <a:r>
              <a:rPr lang="en-US" sz="3200" dirty="0" err="1"/>
              <a:t>mundo</a:t>
            </a:r>
            <a:r>
              <a:rPr lang="en-US" sz="3200" dirty="0"/>
              <a:t>, </a:t>
            </a:r>
            <a:r>
              <a:rPr lang="en-US" sz="3200" dirty="0" err="1"/>
              <a:t>pero</a:t>
            </a:r>
            <a:r>
              <a:rPr lang="en-US" sz="3200" dirty="0"/>
              <a:t> no </a:t>
            </a:r>
            <a:r>
              <a:rPr lang="en-US" sz="3200" dirty="0" err="1"/>
              <a:t>es</a:t>
            </a:r>
            <a:r>
              <a:rPr lang="en-US" sz="3200" dirty="0"/>
              <a:t> el </a:t>
            </a:r>
            <a:r>
              <a:rPr lang="en-US" sz="3200" dirty="0" err="1"/>
              <a:t>río</a:t>
            </a:r>
            <a:r>
              <a:rPr lang="en-US" sz="3200" dirty="0"/>
              <a:t> </a:t>
            </a:r>
            <a:r>
              <a:rPr lang="en-US" sz="3200" dirty="0" err="1"/>
              <a:t>más</a:t>
            </a:r>
            <a:r>
              <a:rPr lang="en-US" sz="3200" dirty="0"/>
              <a:t> largo. El </a:t>
            </a:r>
            <a:r>
              <a:rPr lang="en-US" sz="3200" dirty="0" err="1"/>
              <a:t>río</a:t>
            </a:r>
            <a:r>
              <a:rPr lang="en-US" sz="3200" dirty="0"/>
              <a:t> </a:t>
            </a:r>
            <a:r>
              <a:rPr lang="en-US" sz="3200" dirty="0" err="1"/>
              <a:t>más</a:t>
            </a:r>
            <a:r>
              <a:rPr lang="en-US" sz="3200" dirty="0"/>
              <a:t> largo </a:t>
            </a:r>
            <a:r>
              <a:rPr lang="en-US" sz="3200" dirty="0" err="1"/>
              <a:t>es</a:t>
            </a:r>
            <a:r>
              <a:rPr lang="en-US" sz="3200" dirty="0"/>
              <a:t> el </a:t>
            </a:r>
            <a:r>
              <a:rPr lang="en-US" sz="3200" dirty="0" err="1"/>
              <a:t>Nilo</a:t>
            </a:r>
            <a:r>
              <a:rPr lang="en-US" sz="3200" dirty="0"/>
              <a:t> en </a:t>
            </a:r>
            <a:r>
              <a:rPr lang="en-US" sz="3200" dirty="0" err="1"/>
              <a:t>África</a:t>
            </a:r>
            <a:r>
              <a:rPr lang="en-US" sz="3200" dirty="0"/>
              <a:t>.  El Río Amazonas </a:t>
            </a:r>
            <a:r>
              <a:rPr lang="en-US" sz="3200" dirty="0" err="1"/>
              <a:t>tiene</a:t>
            </a:r>
            <a:r>
              <a:rPr lang="en-US" sz="3200" dirty="0"/>
              <a:t> </a:t>
            </a:r>
            <a:r>
              <a:rPr lang="en-US" sz="3200" u="sng" dirty="0" err="1"/>
              <a:t>trece</a:t>
            </a:r>
            <a:r>
              <a:rPr lang="en-US" sz="3200" u="sng" dirty="0"/>
              <a:t> </a:t>
            </a:r>
            <a:r>
              <a:rPr lang="en-US" sz="3200" u="sng" dirty="0" err="1"/>
              <a:t>veces</a:t>
            </a:r>
            <a:r>
              <a:rPr lang="en-US" sz="3200" dirty="0"/>
              <a:t> </a:t>
            </a:r>
            <a:r>
              <a:rPr lang="en-US" sz="3200" u="sng" dirty="0" err="1"/>
              <a:t>más</a:t>
            </a:r>
            <a:r>
              <a:rPr lang="en-US" sz="3200" u="sng" dirty="0"/>
              <a:t> </a:t>
            </a:r>
            <a:r>
              <a:rPr lang="en-US" sz="3200" u="sng" dirty="0" err="1"/>
              <a:t>agua</a:t>
            </a:r>
            <a:r>
              <a:rPr lang="en-US" sz="3200" u="sng" dirty="0"/>
              <a:t> </a:t>
            </a:r>
            <a:r>
              <a:rPr lang="en-US" sz="3200" dirty="0" err="1"/>
              <a:t>que</a:t>
            </a:r>
            <a:r>
              <a:rPr lang="en-US" sz="3200" dirty="0"/>
              <a:t> el Mississippi en los </a:t>
            </a:r>
            <a:r>
              <a:rPr lang="en-US" sz="3200" dirty="0" err="1"/>
              <a:t>Estados</a:t>
            </a:r>
            <a:r>
              <a:rPr lang="en-US" sz="3200" dirty="0"/>
              <a:t> </a:t>
            </a:r>
            <a:r>
              <a:rPr lang="en-US" sz="3200" dirty="0" err="1"/>
              <a:t>Unidos</a:t>
            </a:r>
            <a:r>
              <a:rPr lang="en-US" sz="3200" dirty="0"/>
              <a:t>. </a:t>
            </a:r>
          </a:p>
        </p:txBody>
      </p:sp>
      <p:sp>
        <p:nvSpPr>
          <p:cNvPr id="49154" name="Content Placeholder 2"/>
          <p:cNvSpPr>
            <a:spLocks noGrp="1"/>
          </p:cNvSpPr>
          <p:nvPr>
            <p:ph idx="1"/>
          </p:nvPr>
        </p:nvSpPr>
        <p:spPr>
          <a:xfrm>
            <a:off x="457200" y="2286000"/>
            <a:ext cx="8229600" cy="3840163"/>
          </a:xfrm>
        </p:spPr>
        <p:txBody>
          <a:bodyPr/>
          <a:lstStyle/>
          <a:p>
            <a:pPr eaLnBrk="1" hangingPunct="1"/>
            <a:endParaRPr lang="en-US" dirty="0"/>
          </a:p>
        </p:txBody>
      </p:sp>
      <p:pic>
        <p:nvPicPr>
          <p:cNvPr id="49155" name="Picture 2" descr="http://www.motivation-tools.com/notes/images_amazon/amazon2057b.jpg"/>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flipH="1">
            <a:off x="9144000" y="1295400"/>
            <a:ext cx="380998" cy="76200"/>
          </a:xfrm>
        </p:spPr>
        <p:txBody>
          <a:bodyPr/>
          <a:lstStyle/>
          <a:p>
            <a:endParaRPr lang="en-US" dirty="0"/>
          </a:p>
        </p:txBody>
      </p:sp>
      <p:sp>
        <p:nvSpPr>
          <p:cNvPr id="16386" name="Rectangle 3"/>
          <p:cNvSpPr>
            <a:spLocks noGrp="1"/>
          </p:cNvSpPr>
          <p:nvPr>
            <p:ph type="body" idx="1"/>
          </p:nvPr>
        </p:nvSpPr>
        <p:spPr>
          <a:xfrm>
            <a:off x="457200" y="152400"/>
            <a:ext cx="8229600" cy="6705600"/>
          </a:xfrm>
        </p:spPr>
        <p:txBody>
          <a:bodyPr/>
          <a:lstStyle/>
          <a:p>
            <a:pPr marL="533400" indent="-533400" algn="ctr">
              <a:lnSpc>
                <a:spcPct val="80000"/>
              </a:lnSpc>
              <a:buFont typeface="Arial" charset="0"/>
              <a:buNone/>
            </a:pPr>
            <a:r>
              <a:rPr lang="en-US" b="1" i="1" u="sng" dirty="0"/>
              <a:t>LAS MARAVILLAS DE LATINOAMÉRICA</a:t>
            </a:r>
          </a:p>
          <a:p>
            <a:pPr marL="533400" indent="-533400" algn="ctr">
              <a:lnSpc>
                <a:spcPct val="80000"/>
              </a:lnSpc>
              <a:buFont typeface="Arial" charset="0"/>
              <a:buNone/>
            </a:pPr>
            <a:endParaRPr lang="en-US" sz="1200" b="1" i="1" u="sng" dirty="0"/>
          </a:p>
          <a:p>
            <a:pPr marL="533400" indent="-533400">
              <a:lnSpc>
                <a:spcPct val="80000"/>
              </a:lnSpc>
              <a:buFont typeface="Arial" charset="0"/>
              <a:buNone/>
            </a:pPr>
            <a:r>
              <a:rPr lang="en-US" sz="2400" i="1" dirty="0"/>
              <a:t>  1.</a:t>
            </a:r>
            <a:r>
              <a:rPr lang="en-US" sz="2400" dirty="0"/>
              <a:t> </a:t>
            </a:r>
            <a:r>
              <a:rPr lang="en-US" sz="2800" b="1" dirty="0" err="1">
                <a:solidFill>
                  <a:srgbClr val="FF0000"/>
                </a:solidFill>
              </a:rPr>
              <a:t>Chichen</a:t>
            </a:r>
            <a:r>
              <a:rPr lang="en-US" sz="2800" b="1" dirty="0">
                <a:solidFill>
                  <a:srgbClr val="FF0000"/>
                </a:solidFill>
              </a:rPr>
              <a:t> </a:t>
            </a:r>
            <a:r>
              <a:rPr lang="en-US" sz="2800" b="1" dirty="0" err="1">
                <a:solidFill>
                  <a:srgbClr val="FF0000"/>
                </a:solidFill>
              </a:rPr>
              <a:t>Itzá</a:t>
            </a:r>
            <a:r>
              <a:rPr lang="en-US" sz="2800" dirty="0">
                <a:solidFill>
                  <a:srgbClr val="FF0000"/>
                </a:solidFill>
              </a:rPr>
              <a:t>, </a:t>
            </a:r>
            <a:r>
              <a:rPr lang="en-US" sz="2800" dirty="0" err="1">
                <a:solidFill>
                  <a:srgbClr val="FF0000"/>
                </a:solidFill>
              </a:rPr>
              <a:t>Península</a:t>
            </a:r>
            <a:r>
              <a:rPr lang="en-US" sz="2800" dirty="0">
                <a:solidFill>
                  <a:srgbClr val="FF0000"/>
                </a:solidFill>
              </a:rPr>
              <a:t> Yucatán, México </a:t>
            </a:r>
          </a:p>
          <a:p>
            <a:pPr marL="533400" indent="-533400">
              <a:lnSpc>
                <a:spcPct val="80000"/>
              </a:lnSpc>
              <a:buFont typeface="Arial" charset="0"/>
              <a:buNone/>
            </a:pPr>
            <a:r>
              <a:rPr lang="en-US" sz="2400" i="1" dirty="0"/>
              <a:t>  2.</a:t>
            </a:r>
            <a:r>
              <a:rPr lang="en-US" sz="2800" dirty="0"/>
              <a:t> </a:t>
            </a:r>
            <a:r>
              <a:rPr lang="en-US" sz="2800" b="1" dirty="0"/>
              <a:t>Lago Atitlán</a:t>
            </a:r>
            <a:r>
              <a:rPr lang="en-US" sz="2800" dirty="0"/>
              <a:t>, Panajachel, Guatemala</a:t>
            </a:r>
          </a:p>
          <a:p>
            <a:pPr marL="533400" indent="-533400">
              <a:lnSpc>
                <a:spcPct val="80000"/>
              </a:lnSpc>
              <a:buFont typeface="Arial" charset="0"/>
              <a:buNone/>
            </a:pPr>
            <a:r>
              <a:rPr lang="en-US" sz="1800" dirty="0"/>
              <a:t>- - - - - - - - - - -</a:t>
            </a:r>
          </a:p>
          <a:p>
            <a:pPr marL="533400" indent="-533400">
              <a:lnSpc>
                <a:spcPct val="80000"/>
              </a:lnSpc>
              <a:buFont typeface="Arial" charset="0"/>
              <a:buNone/>
            </a:pPr>
            <a:r>
              <a:rPr lang="en-US" sz="2400" i="1" dirty="0"/>
              <a:t>  3.</a:t>
            </a:r>
            <a:r>
              <a:rPr lang="en-US" sz="2800" dirty="0"/>
              <a:t>  </a:t>
            </a:r>
            <a:r>
              <a:rPr lang="en-US" sz="2800" b="1" dirty="0"/>
              <a:t>Salto del </a:t>
            </a:r>
            <a:r>
              <a:rPr lang="en-US" sz="2800" b="1" dirty="0" err="1"/>
              <a:t>Ángel</a:t>
            </a:r>
            <a:r>
              <a:rPr lang="en-US" sz="2800" dirty="0"/>
              <a:t>, Venezuela </a:t>
            </a:r>
          </a:p>
          <a:p>
            <a:pPr marL="533400" indent="-533400">
              <a:lnSpc>
                <a:spcPct val="80000"/>
              </a:lnSpc>
              <a:buFont typeface="Arial" charset="0"/>
              <a:buNone/>
            </a:pPr>
            <a:r>
              <a:rPr lang="en-US" sz="2400" i="1" dirty="0"/>
              <a:t>  4.</a:t>
            </a:r>
            <a:r>
              <a:rPr lang="en-US" sz="2800" dirty="0"/>
              <a:t>  </a:t>
            </a:r>
            <a:r>
              <a:rPr lang="en-US" sz="2800" b="1" dirty="0">
                <a:solidFill>
                  <a:srgbClr val="00B050"/>
                </a:solidFill>
              </a:rPr>
              <a:t>Río Amazonas</a:t>
            </a:r>
            <a:r>
              <a:rPr lang="en-US" sz="2800" dirty="0">
                <a:solidFill>
                  <a:srgbClr val="00B050"/>
                </a:solidFill>
              </a:rPr>
              <a:t>, </a:t>
            </a:r>
            <a:r>
              <a:rPr lang="en-US" sz="2800" dirty="0" err="1">
                <a:solidFill>
                  <a:srgbClr val="00B050"/>
                </a:solidFill>
              </a:rPr>
              <a:t>Brasil</a:t>
            </a:r>
            <a:r>
              <a:rPr lang="en-US" sz="2800" dirty="0">
                <a:solidFill>
                  <a:srgbClr val="00B050"/>
                </a:solidFill>
              </a:rPr>
              <a:t> y </a:t>
            </a:r>
            <a:r>
              <a:rPr lang="en-US" sz="2800" dirty="0" err="1">
                <a:solidFill>
                  <a:srgbClr val="00B050"/>
                </a:solidFill>
              </a:rPr>
              <a:t>Perú</a:t>
            </a:r>
            <a:endParaRPr lang="en-US" sz="2800" dirty="0">
              <a:solidFill>
                <a:srgbClr val="00B050"/>
              </a:solidFill>
            </a:endParaRPr>
          </a:p>
          <a:p>
            <a:pPr marL="533400" indent="-533400">
              <a:lnSpc>
                <a:spcPct val="80000"/>
              </a:lnSpc>
              <a:buFont typeface="Arial" charset="0"/>
              <a:buNone/>
            </a:pPr>
            <a:r>
              <a:rPr lang="en-US" sz="2400" i="1" dirty="0"/>
              <a:t>  5.</a:t>
            </a:r>
            <a:r>
              <a:rPr lang="en-US" sz="2800" dirty="0"/>
              <a:t>  </a:t>
            </a:r>
            <a:r>
              <a:rPr lang="en-US" sz="2800" b="1" dirty="0"/>
              <a:t>Islas Galápagos</a:t>
            </a:r>
            <a:r>
              <a:rPr lang="en-US" sz="2800" dirty="0"/>
              <a:t>, Ecuador</a:t>
            </a:r>
          </a:p>
          <a:p>
            <a:pPr marL="533400" indent="-533400">
              <a:lnSpc>
                <a:spcPct val="80000"/>
              </a:lnSpc>
              <a:buFont typeface="Arial" charset="0"/>
              <a:buNone/>
            </a:pPr>
            <a:r>
              <a:rPr lang="en-US" sz="2400" i="1" dirty="0"/>
              <a:t>  6.</a:t>
            </a:r>
            <a:r>
              <a:rPr lang="en-US" sz="2800" dirty="0"/>
              <a:t>  </a:t>
            </a:r>
            <a:r>
              <a:rPr lang="en-US" sz="2800" b="1" dirty="0">
                <a:solidFill>
                  <a:srgbClr val="FF0000"/>
                </a:solidFill>
              </a:rPr>
              <a:t>Machu Picchu</a:t>
            </a:r>
            <a:r>
              <a:rPr lang="en-US" sz="2800" dirty="0">
                <a:solidFill>
                  <a:srgbClr val="FF0000"/>
                </a:solidFill>
              </a:rPr>
              <a:t>, Cusco, Peru</a:t>
            </a:r>
          </a:p>
          <a:p>
            <a:pPr marL="533400" indent="-533400">
              <a:lnSpc>
                <a:spcPct val="80000"/>
              </a:lnSpc>
              <a:buFont typeface="Arial" charset="0"/>
              <a:buNone/>
            </a:pPr>
            <a:r>
              <a:rPr lang="en-US" sz="2400" i="1" dirty="0"/>
              <a:t>  7.</a:t>
            </a:r>
            <a:r>
              <a:rPr lang="en-US" sz="2800" dirty="0"/>
              <a:t>  </a:t>
            </a:r>
            <a:r>
              <a:rPr lang="en-US" sz="2800" b="1" dirty="0"/>
              <a:t>Lago Titicaca</a:t>
            </a:r>
            <a:r>
              <a:rPr lang="en-US" sz="2800" dirty="0"/>
              <a:t>, </a:t>
            </a:r>
            <a:r>
              <a:rPr lang="en-US" sz="2800" dirty="0" err="1"/>
              <a:t>Perú</a:t>
            </a:r>
            <a:r>
              <a:rPr lang="en-US" sz="2800" dirty="0"/>
              <a:t> y Bolivia</a:t>
            </a:r>
          </a:p>
          <a:p>
            <a:pPr marL="533400" indent="-533400">
              <a:lnSpc>
                <a:spcPct val="80000"/>
              </a:lnSpc>
              <a:buFont typeface="Arial" charset="0"/>
              <a:buNone/>
            </a:pPr>
            <a:r>
              <a:rPr lang="en-US" sz="2400" i="1" dirty="0"/>
              <a:t>  8.</a:t>
            </a:r>
            <a:r>
              <a:rPr lang="en-US" sz="2800" b="1" dirty="0"/>
              <a:t>  </a:t>
            </a:r>
            <a:r>
              <a:rPr lang="en-US" sz="2800" b="1" dirty="0" err="1"/>
              <a:t>Desierto</a:t>
            </a:r>
            <a:r>
              <a:rPr lang="en-US" sz="2800" b="1" dirty="0"/>
              <a:t> Atacama</a:t>
            </a:r>
            <a:r>
              <a:rPr lang="en-US" sz="2800" dirty="0"/>
              <a:t>, Chile y Bolivia</a:t>
            </a:r>
          </a:p>
          <a:p>
            <a:pPr marL="533400" indent="-533400">
              <a:lnSpc>
                <a:spcPct val="80000"/>
              </a:lnSpc>
              <a:buFont typeface="Arial" charset="0"/>
              <a:buNone/>
            </a:pPr>
            <a:r>
              <a:rPr lang="en-US" sz="2400" i="1" dirty="0"/>
              <a:t>  9.</a:t>
            </a:r>
            <a:r>
              <a:rPr lang="en-US" sz="2800" b="1" dirty="0"/>
              <a:t>  Aconcagua</a:t>
            </a:r>
            <a:r>
              <a:rPr lang="en-US" sz="2800" dirty="0"/>
              <a:t>, Chile y Argentina</a:t>
            </a:r>
          </a:p>
          <a:p>
            <a:pPr marL="533400" indent="-533400">
              <a:lnSpc>
                <a:spcPct val="80000"/>
              </a:lnSpc>
              <a:buFont typeface="Arial" charset="0"/>
              <a:buNone/>
            </a:pPr>
            <a:r>
              <a:rPr lang="en-US" sz="2400" i="1" dirty="0"/>
              <a:t>10.</a:t>
            </a:r>
            <a:r>
              <a:rPr lang="en-US" sz="2800" b="1" dirty="0"/>
              <a:t>  </a:t>
            </a:r>
            <a:r>
              <a:rPr lang="en-US" sz="2800" b="1" dirty="0">
                <a:solidFill>
                  <a:srgbClr val="FF0000"/>
                </a:solidFill>
              </a:rPr>
              <a:t>Cristo </a:t>
            </a:r>
            <a:r>
              <a:rPr lang="en-US" sz="2800" b="1" dirty="0" err="1">
                <a:solidFill>
                  <a:srgbClr val="FF0000"/>
                </a:solidFill>
              </a:rPr>
              <a:t>Redentor</a:t>
            </a:r>
            <a:r>
              <a:rPr lang="en-US" sz="2800" b="1" dirty="0">
                <a:solidFill>
                  <a:srgbClr val="FF0000"/>
                </a:solidFill>
              </a:rPr>
              <a:t>, </a:t>
            </a:r>
            <a:r>
              <a:rPr lang="en-US" sz="2800" dirty="0">
                <a:solidFill>
                  <a:srgbClr val="FF0000"/>
                </a:solidFill>
              </a:rPr>
              <a:t>Río de Janeiro, </a:t>
            </a:r>
            <a:r>
              <a:rPr lang="en-US" sz="2800" dirty="0" err="1">
                <a:solidFill>
                  <a:srgbClr val="FF0000"/>
                </a:solidFill>
              </a:rPr>
              <a:t>Brasil</a:t>
            </a:r>
            <a:endParaRPr lang="en-US" sz="2800" dirty="0">
              <a:solidFill>
                <a:srgbClr val="FF0000"/>
              </a:solidFill>
            </a:endParaRPr>
          </a:p>
          <a:p>
            <a:pPr marL="533400" indent="-533400">
              <a:lnSpc>
                <a:spcPct val="80000"/>
              </a:lnSpc>
              <a:buFont typeface="Arial" charset="0"/>
              <a:buNone/>
            </a:pPr>
            <a:r>
              <a:rPr lang="en-US" sz="2400" i="1" dirty="0"/>
              <a:t>11.</a:t>
            </a:r>
            <a:r>
              <a:rPr lang="en-US" sz="2800" b="1" dirty="0"/>
              <a:t>  </a:t>
            </a:r>
            <a:r>
              <a:rPr lang="en-US" sz="2800" b="1" dirty="0" err="1">
                <a:solidFill>
                  <a:srgbClr val="00B050"/>
                </a:solidFill>
              </a:rPr>
              <a:t>Cataratas</a:t>
            </a:r>
            <a:r>
              <a:rPr lang="en-US" sz="2800" b="1" dirty="0">
                <a:solidFill>
                  <a:srgbClr val="00B050"/>
                </a:solidFill>
              </a:rPr>
              <a:t> </a:t>
            </a:r>
            <a:r>
              <a:rPr lang="en-US" sz="2800" b="1" dirty="0" err="1">
                <a:solidFill>
                  <a:srgbClr val="00B050"/>
                </a:solidFill>
              </a:rPr>
              <a:t>Iguazú</a:t>
            </a:r>
            <a:r>
              <a:rPr lang="en-US" sz="2800" b="1" dirty="0">
                <a:solidFill>
                  <a:srgbClr val="00B050"/>
                </a:solidFill>
              </a:rPr>
              <a:t>, </a:t>
            </a:r>
            <a:r>
              <a:rPr lang="en-US" sz="2800" dirty="0">
                <a:solidFill>
                  <a:srgbClr val="00B050"/>
                </a:solidFill>
              </a:rPr>
              <a:t>Argentina y </a:t>
            </a:r>
            <a:r>
              <a:rPr lang="en-US" sz="2800" dirty="0" err="1">
                <a:solidFill>
                  <a:srgbClr val="00B050"/>
                </a:solidFill>
              </a:rPr>
              <a:t>Brasil</a:t>
            </a:r>
            <a:endParaRPr lang="en-US" sz="2800" dirty="0">
              <a:solidFill>
                <a:srgbClr val="00B050"/>
              </a:solidFill>
            </a:endParaRPr>
          </a:p>
          <a:p>
            <a:pPr marL="533400" indent="-533400">
              <a:lnSpc>
                <a:spcPct val="80000"/>
              </a:lnSpc>
              <a:buFont typeface="Arial" charset="0"/>
              <a:buNone/>
            </a:pPr>
            <a:r>
              <a:rPr lang="en-US" sz="1800" dirty="0"/>
              <a:t>- - - - - - - - - -</a:t>
            </a:r>
            <a:endParaRPr lang="en-US" sz="1600" dirty="0"/>
          </a:p>
          <a:p>
            <a:pPr marL="533400" indent="-533400">
              <a:lnSpc>
                <a:spcPct val="80000"/>
              </a:lnSpc>
              <a:buFont typeface="Arial" charset="0"/>
              <a:buNone/>
            </a:pPr>
            <a:r>
              <a:rPr lang="en-US" sz="2400" i="1" dirty="0"/>
              <a:t>12.</a:t>
            </a:r>
            <a:r>
              <a:rPr lang="en-US" sz="2800" b="1" dirty="0"/>
              <a:t>  Isla de la Pascua</a:t>
            </a:r>
            <a:r>
              <a:rPr lang="en-US" sz="2800" dirty="0"/>
              <a:t>, Chile</a:t>
            </a:r>
            <a:br>
              <a:rPr lang="en-US" sz="2800" dirty="0"/>
            </a:b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1706562"/>
          </a:xfrm>
        </p:spPr>
        <p:txBody>
          <a:bodyPr/>
          <a:lstStyle/>
          <a:p>
            <a:pPr eaLnBrk="1" hangingPunct="1"/>
            <a:r>
              <a:rPr lang="en-US" sz="4000" dirty="0"/>
              <a:t>¡Es tan </a:t>
            </a:r>
            <a:r>
              <a:rPr lang="en-US" sz="4000" dirty="0" err="1"/>
              <a:t>grande</a:t>
            </a:r>
            <a:r>
              <a:rPr lang="en-US" sz="4000" dirty="0"/>
              <a:t> </a:t>
            </a:r>
            <a:r>
              <a:rPr lang="en-US" sz="4000" dirty="0" err="1"/>
              <a:t>que</a:t>
            </a:r>
            <a:r>
              <a:rPr lang="en-US" sz="4000" dirty="0"/>
              <a:t> </a:t>
            </a:r>
            <a:r>
              <a:rPr lang="en-US" sz="4000" dirty="0" err="1"/>
              <a:t>barcos</a:t>
            </a:r>
            <a:r>
              <a:rPr lang="en-US" sz="4000" dirty="0"/>
              <a:t> del </a:t>
            </a:r>
            <a:r>
              <a:rPr lang="en-US" sz="4000" dirty="0" err="1"/>
              <a:t>océano</a:t>
            </a:r>
            <a:r>
              <a:rPr lang="en-US" sz="4000" dirty="0"/>
              <a:t> </a:t>
            </a:r>
            <a:r>
              <a:rPr lang="en-US" sz="4000" dirty="0" err="1"/>
              <a:t>pueden</a:t>
            </a:r>
            <a:r>
              <a:rPr lang="en-US" sz="4000" dirty="0"/>
              <a:t> </a:t>
            </a:r>
            <a:r>
              <a:rPr lang="en-US" sz="4000" dirty="0" err="1"/>
              <a:t>navegar</a:t>
            </a:r>
            <a:r>
              <a:rPr lang="en-US" sz="4000" dirty="0"/>
              <a:t> </a:t>
            </a:r>
            <a:br>
              <a:rPr lang="en-US" sz="4000" dirty="0"/>
            </a:br>
            <a:r>
              <a:rPr lang="en-US" sz="4000" dirty="0"/>
              <a:t>en el Río Amazonas </a:t>
            </a:r>
            <a:r>
              <a:rPr lang="en-US" sz="4000" dirty="0" err="1"/>
              <a:t>hasta</a:t>
            </a:r>
            <a:r>
              <a:rPr lang="en-US" sz="4000" dirty="0"/>
              <a:t> </a:t>
            </a:r>
            <a:r>
              <a:rPr lang="en-US" sz="4000" dirty="0" err="1"/>
              <a:t>Perú</a:t>
            </a:r>
            <a:r>
              <a:rPr lang="en-US" sz="4000" dirty="0"/>
              <a:t>!</a:t>
            </a:r>
          </a:p>
        </p:txBody>
      </p:sp>
      <p:sp>
        <p:nvSpPr>
          <p:cNvPr id="51202" name="Content Placeholder 2"/>
          <p:cNvSpPr>
            <a:spLocks noGrp="1"/>
          </p:cNvSpPr>
          <p:nvPr>
            <p:ph idx="1"/>
          </p:nvPr>
        </p:nvSpPr>
        <p:spPr/>
        <p:txBody>
          <a:bodyPr/>
          <a:lstStyle/>
          <a:p>
            <a:pPr eaLnBrk="1" hangingPunct="1"/>
            <a:endParaRPr lang="en-US"/>
          </a:p>
        </p:txBody>
      </p:sp>
      <p:pic>
        <p:nvPicPr>
          <p:cNvPr id="51203" name="Picture 2" descr="http://pro.corbis.com/images/JH004601.jpg?size=67&amp;uid=%7B32B5FB2D-0824-4523-B99D-656064444580%7D"/>
          <p:cNvPicPr>
            <a:picLocks noChangeAspect="1" noChangeArrowheads="1"/>
          </p:cNvPicPr>
          <p:nvPr/>
        </p:nvPicPr>
        <p:blipFill>
          <a:blip r:embed="rId3" cstate="print"/>
          <a:srcRect/>
          <a:stretch>
            <a:fillRect/>
          </a:stretch>
        </p:blipFill>
        <p:spPr bwMode="auto">
          <a:xfrm>
            <a:off x="152400" y="2169795"/>
            <a:ext cx="8153400" cy="468820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2800" dirty="0" err="1"/>
              <a:t>En</a:t>
            </a:r>
            <a:r>
              <a:rPr lang="en-US" sz="2800" dirty="0"/>
              <a:t> la </a:t>
            </a:r>
            <a:r>
              <a:rPr lang="en-US" sz="2800" dirty="0" err="1"/>
              <a:t>confluencia</a:t>
            </a:r>
            <a:r>
              <a:rPr lang="en-US" sz="2800" dirty="0"/>
              <a:t> del Río Amazonas y </a:t>
            </a:r>
            <a:br>
              <a:rPr lang="en-US" sz="2800" dirty="0"/>
            </a:br>
            <a:r>
              <a:rPr lang="en-US" sz="2800" dirty="0"/>
              <a:t>el Río Negro hay </a:t>
            </a:r>
            <a:r>
              <a:rPr lang="en-US" sz="2800" dirty="0" err="1"/>
              <a:t>agua</a:t>
            </a:r>
            <a:r>
              <a:rPr lang="en-US" sz="2800" dirty="0"/>
              <a:t> café y </a:t>
            </a:r>
            <a:r>
              <a:rPr lang="en-US" sz="2800" dirty="0" err="1"/>
              <a:t>agua</a:t>
            </a:r>
            <a:r>
              <a:rPr lang="en-US" sz="2800" dirty="0"/>
              <a:t> </a:t>
            </a:r>
            <a:r>
              <a:rPr lang="en-US" sz="2800" dirty="0" err="1"/>
              <a:t>negra</a:t>
            </a:r>
            <a:r>
              <a:rPr lang="en-US" sz="2800" dirty="0"/>
              <a:t>.</a:t>
            </a:r>
          </a:p>
        </p:txBody>
      </p:sp>
      <p:sp>
        <p:nvSpPr>
          <p:cNvPr id="53250" name="Content Placeholder 2"/>
          <p:cNvSpPr>
            <a:spLocks noGrp="1"/>
          </p:cNvSpPr>
          <p:nvPr>
            <p:ph idx="1"/>
          </p:nvPr>
        </p:nvSpPr>
        <p:spPr>
          <a:xfrm>
            <a:off x="457200" y="1600200"/>
            <a:ext cx="8229600" cy="5181600"/>
          </a:xfrm>
        </p:spPr>
        <p:txBody>
          <a:bodyPr/>
          <a:lstStyle/>
          <a:p>
            <a:pPr eaLnBrk="1" hangingPunct="1"/>
            <a:endParaRPr lang="en-US"/>
          </a:p>
        </p:txBody>
      </p:sp>
      <p:pic>
        <p:nvPicPr>
          <p:cNvPr id="53251" name="Picture 2" descr="http://photos.igougo.com/images/p242849-Manaus-Meeting_of_the_waters.jpg"/>
          <p:cNvPicPr>
            <a:picLocks noChangeAspect="1" noChangeArrowheads="1"/>
          </p:cNvPicPr>
          <p:nvPr/>
        </p:nvPicPr>
        <p:blipFill>
          <a:blip r:embed="rId3" cstate="print"/>
          <a:srcRect/>
          <a:stretch>
            <a:fillRect/>
          </a:stretch>
        </p:blipFill>
        <p:spPr bwMode="auto">
          <a:xfrm>
            <a:off x="685800" y="1447800"/>
            <a:ext cx="7772400" cy="46232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5297" name="Title 1"/>
          <p:cNvSpPr>
            <a:spLocks noGrp="1"/>
          </p:cNvSpPr>
          <p:nvPr>
            <p:ph type="title"/>
          </p:nvPr>
        </p:nvSpPr>
        <p:spPr>
          <a:xfrm>
            <a:off x="4648200" y="609600"/>
            <a:ext cx="2819400" cy="808038"/>
          </a:xfrm>
        </p:spPr>
        <p:txBody>
          <a:bodyPr/>
          <a:lstStyle/>
          <a:p>
            <a:pPr eaLnBrk="1" hangingPunct="1"/>
            <a:endParaRPr lang="en-US"/>
          </a:p>
        </p:txBody>
      </p:sp>
      <p:sp>
        <p:nvSpPr>
          <p:cNvPr id="55298" name="Content Placeholder 2"/>
          <p:cNvSpPr>
            <a:spLocks noGrp="1"/>
          </p:cNvSpPr>
          <p:nvPr>
            <p:ph idx="1"/>
          </p:nvPr>
        </p:nvSpPr>
        <p:spPr>
          <a:xfrm>
            <a:off x="457200" y="685800"/>
            <a:ext cx="8229600" cy="6031844"/>
          </a:xfrm>
        </p:spPr>
        <p:txBody>
          <a:bodyPr/>
          <a:lstStyle/>
          <a:p>
            <a:pPr eaLnBrk="1" hangingPunct="1">
              <a:buFont typeface="Arial" charset="0"/>
              <a:buNone/>
            </a:pPr>
            <a:r>
              <a:rPr lang="en-US" b="1" dirty="0"/>
              <a:t>  El </a:t>
            </a:r>
            <a:r>
              <a:rPr lang="en-US" b="1" dirty="0" err="1"/>
              <a:t>delfín</a:t>
            </a:r>
            <a:r>
              <a:rPr lang="en-US" b="1" dirty="0"/>
              <a:t> </a:t>
            </a:r>
            <a:r>
              <a:rPr lang="en-US" b="1" dirty="0" err="1"/>
              <a:t>rosado</a:t>
            </a:r>
            <a:r>
              <a:rPr lang="en-US" b="1" dirty="0"/>
              <a:t> </a:t>
            </a:r>
          </a:p>
          <a:p>
            <a:pPr eaLnBrk="1" hangingPunct="1">
              <a:buFont typeface="Arial" charset="0"/>
              <a:buNone/>
            </a:pPr>
            <a:r>
              <a:rPr lang="en-US" b="1" dirty="0"/>
              <a:t>   del Amazonas</a:t>
            </a:r>
            <a:r>
              <a:rPr lang="en-US" dirty="0"/>
              <a:t> </a:t>
            </a:r>
          </a:p>
          <a:p>
            <a:pPr eaLnBrk="1" hangingPunct="1">
              <a:buNone/>
            </a:pPr>
            <a:r>
              <a:rPr lang="en-US" dirty="0"/>
              <a:t>Este </a:t>
            </a:r>
            <a:r>
              <a:rPr lang="en-US" dirty="0" err="1"/>
              <a:t>delfín</a:t>
            </a:r>
            <a:r>
              <a:rPr lang="en-US" dirty="0"/>
              <a:t> No vive</a:t>
            </a:r>
          </a:p>
          <a:p>
            <a:pPr eaLnBrk="1" hangingPunct="1">
              <a:buNone/>
            </a:pPr>
            <a:r>
              <a:rPr lang="en-US" dirty="0"/>
              <a:t>en el </a:t>
            </a:r>
            <a:r>
              <a:rPr lang="en-US" dirty="0" err="1"/>
              <a:t>océano</a:t>
            </a:r>
            <a:r>
              <a:rPr lang="en-US" dirty="0"/>
              <a:t> </a:t>
            </a:r>
            <a:r>
              <a:rPr lang="en-US" dirty="0" err="1"/>
              <a:t>como</a:t>
            </a:r>
            <a:endParaRPr lang="en-US" dirty="0"/>
          </a:p>
          <a:p>
            <a:pPr eaLnBrk="1" hangingPunct="1">
              <a:buNone/>
            </a:pPr>
            <a:r>
              <a:rPr lang="en-US" dirty="0" err="1"/>
              <a:t>otros</a:t>
            </a:r>
            <a:r>
              <a:rPr lang="en-US" dirty="0"/>
              <a:t> </a:t>
            </a:r>
            <a:r>
              <a:rPr lang="en-US" dirty="0" err="1"/>
              <a:t>delfines</a:t>
            </a:r>
            <a:r>
              <a:rPr lang="en-US" dirty="0"/>
              <a:t>.</a:t>
            </a:r>
          </a:p>
          <a:p>
            <a:pPr eaLnBrk="1" hangingPunct="1">
              <a:buFont typeface="Arial" charset="0"/>
              <a:buNone/>
            </a:pPr>
            <a:r>
              <a:rPr lang="en-US" dirty="0"/>
              <a:t>Vive </a:t>
            </a:r>
            <a:r>
              <a:rPr lang="en-US" dirty="0" err="1"/>
              <a:t>solamente</a:t>
            </a:r>
            <a:r>
              <a:rPr lang="en-US" dirty="0"/>
              <a:t> en </a:t>
            </a:r>
          </a:p>
          <a:p>
            <a:pPr eaLnBrk="1" hangingPunct="1">
              <a:buFont typeface="Arial" charset="0"/>
              <a:buNone/>
            </a:pPr>
            <a:r>
              <a:rPr lang="en-US" dirty="0"/>
              <a:t>el </a:t>
            </a:r>
            <a:r>
              <a:rPr lang="en-US" dirty="0" err="1"/>
              <a:t>río</a:t>
            </a:r>
            <a:r>
              <a:rPr lang="en-US" dirty="0"/>
              <a:t>. Come </a:t>
            </a:r>
            <a:r>
              <a:rPr lang="en-US" dirty="0" err="1"/>
              <a:t>pirañas</a:t>
            </a:r>
            <a:r>
              <a:rPr lang="en-US" dirty="0"/>
              <a:t>. </a:t>
            </a:r>
          </a:p>
          <a:p>
            <a:pPr eaLnBrk="1" hangingPunct="1">
              <a:buFont typeface="Arial" charset="0"/>
              <a:buNone/>
            </a:pPr>
            <a:endParaRPr lang="en-US" dirty="0"/>
          </a:p>
          <a:p>
            <a:pPr eaLnBrk="1" hangingPunct="1">
              <a:buFont typeface="Arial" charset="0"/>
              <a:buNone/>
            </a:pPr>
            <a:endParaRPr lang="en-US" dirty="0"/>
          </a:p>
          <a:p>
            <a:pPr eaLnBrk="1" hangingPunct="1">
              <a:buFont typeface="Arial" charset="0"/>
              <a:buNone/>
            </a:pPr>
            <a:r>
              <a:rPr lang="en-US" dirty="0"/>
              <a:t>                                                </a:t>
            </a:r>
            <a:r>
              <a:rPr lang="en-US" sz="2400" dirty="0"/>
              <a:t>¿</a:t>
            </a:r>
            <a:r>
              <a:rPr lang="en-US" sz="2400" dirty="0" err="1"/>
              <a:t>Es</a:t>
            </a:r>
            <a:r>
              <a:rPr lang="en-US" sz="2400" dirty="0"/>
              <a:t> el </a:t>
            </a:r>
            <a:r>
              <a:rPr lang="en-US" sz="2400" dirty="0" err="1"/>
              <a:t>bebé</a:t>
            </a:r>
            <a:r>
              <a:rPr lang="en-US" sz="2400" dirty="0"/>
              <a:t> del </a:t>
            </a:r>
            <a:r>
              <a:rPr lang="en-US" sz="2400" dirty="0" err="1"/>
              <a:t>delfín</a:t>
            </a:r>
            <a:r>
              <a:rPr lang="en-US" sz="2400" dirty="0"/>
              <a:t>?  ↑</a:t>
            </a:r>
          </a:p>
        </p:txBody>
      </p:sp>
      <p:pic>
        <p:nvPicPr>
          <p:cNvPr id="69634" name="Picture 2" descr="Image result for delfin rosado del amazonas"/>
          <p:cNvPicPr>
            <a:picLocks noChangeAspect="1" noChangeArrowheads="1"/>
          </p:cNvPicPr>
          <p:nvPr/>
        </p:nvPicPr>
        <p:blipFill>
          <a:blip r:embed="rId3"/>
          <a:srcRect/>
          <a:stretch>
            <a:fillRect/>
          </a:stretch>
        </p:blipFill>
        <p:spPr bwMode="auto">
          <a:xfrm>
            <a:off x="3810000" y="152400"/>
            <a:ext cx="4566013" cy="3038476"/>
          </a:xfrm>
          <a:prstGeom prst="rect">
            <a:avLst/>
          </a:prstGeom>
          <a:noFill/>
        </p:spPr>
      </p:pic>
      <p:pic>
        <p:nvPicPr>
          <p:cNvPr id="69636" name="Picture 4" descr="Image result for delfin rosado del amazonas"/>
          <p:cNvPicPr>
            <a:picLocks noChangeAspect="1" noChangeArrowheads="1"/>
          </p:cNvPicPr>
          <p:nvPr/>
        </p:nvPicPr>
        <p:blipFill>
          <a:blip r:embed="rId4"/>
          <a:srcRect/>
          <a:stretch>
            <a:fillRect/>
          </a:stretch>
        </p:blipFill>
        <p:spPr bwMode="auto">
          <a:xfrm>
            <a:off x="4238017" y="3352800"/>
            <a:ext cx="4572000" cy="2560320"/>
          </a:xfrm>
          <a:prstGeom prst="rect">
            <a:avLst/>
          </a:prstGeom>
          <a:noFill/>
        </p:spPr>
      </p:pic>
      <p:pic>
        <p:nvPicPr>
          <p:cNvPr id="69637" name="Picture 5" descr="F:\BRYCE FILES March 25, 2015\BRYCE HOME\Brycehedstrom.com\BOOKS I HAVE WRITTEN\GEOGRAPHY OF LATIN AMERICA\GEOGRAPHY DRAWINGS\Piranha.png"/>
          <p:cNvPicPr>
            <a:picLocks noChangeAspect="1" noChangeArrowheads="1"/>
          </p:cNvPicPr>
          <p:nvPr/>
        </p:nvPicPr>
        <p:blipFill>
          <a:blip r:embed="rId5"/>
          <a:srcRect/>
          <a:stretch>
            <a:fillRect/>
          </a:stretch>
        </p:blipFill>
        <p:spPr bwMode="auto">
          <a:xfrm>
            <a:off x="1066800" y="4953000"/>
            <a:ext cx="2209800" cy="138364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3600" i="1"/>
              <a:t>5. </a:t>
            </a:r>
            <a:r>
              <a:rPr lang="en-US" sz="4000" b="1"/>
              <a:t> Islas Galápagos</a:t>
            </a:r>
            <a:r>
              <a:rPr lang="en-US" sz="4000"/>
              <a:t>, Ecuador</a:t>
            </a:r>
            <a:br>
              <a:rPr lang="en-US" sz="4000"/>
            </a:br>
            <a:r>
              <a:rPr lang="en-US" sz="4000"/>
              <a:t> </a:t>
            </a:r>
            <a:r>
              <a:rPr lang="en-US" sz="2800" i="1"/>
              <a:t>(Candidate for the New 7 Wonders of Nature)</a:t>
            </a:r>
            <a:r>
              <a:rPr lang="en-US" sz="4000"/>
              <a:t> </a:t>
            </a:r>
          </a:p>
        </p:txBody>
      </p:sp>
      <p:sp>
        <p:nvSpPr>
          <p:cNvPr id="57346" name="Content Placeholder 2"/>
          <p:cNvSpPr>
            <a:spLocks noGrp="1"/>
          </p:cNvSpPr>
          <p:nvPr>
            <p:ph idx="1"/>
          </p:nvPr>
        </p:nvSpPr>
        <p:spPr/>
        <p:txBody>
          <a:bodyPr/>
          <a:lstStyle/>
          <a:p>
            <a:pPr eaLnBrk="1" hangingPunct="1"/>
            <a:endParaRPr lang="en-US"/>
          </a:p>
        </p:txBody>
      </p:sp>
      <p:pic>
        <p:nvPicPr>
          <p:cNvPr id="57347" name="Picture 2" descr="http://www.rusticgirls.com/images/galapagos-islands-landscape.jpg"/>
          <p:cNvPicPr>
            <a:picLocks noChangeAspect="1" noChangeArrowheads="1"/>
          </p:cNvPicPr>
          <p:nvPr/>
        </p:nvPicPr>
        <p:blipFill>
          <a:blip r:embed="rId3" cstate="print"/>
          <a:srcRect/>
          <a:stretch>
            <a:fillRect/>
          </a:stretch>
        </p:blipFill>
        <p:spPr bwMode="auto">
          <a:xfrm>
            <a:off x="381000" y="1447800"/>
            <a:ext cx="8382000" cy="518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3" name="Rectangle 2"/>
          <p:cNvSpPr>
            <a:spLocks noGrp="1"/>
          </p:cNvSpPr>
          <p:nvPr>
            <p:ph type="title" idx="4294967295"/>
          </p:nvPr>
        </p:nvSpPr>
        <p:spPr>
          <a:xfrm>
            <a:off x="457200" y="274638"/>
            <a:ext cx="8229600" cy="487362"/>
          </a:xfrm>
        </p:spPr>
        <p:txBody>
          <a:bodyPr/>
          <a:lstStyle/>
          <a:p>
            <a:pPr eaLnBrk="1" hangingPunct="1"/>
            <a:endParaRPr lang="en-US" sz="4000"/>
          </a:p>
        </p:txBody>
      </p:sp>
      <p:sp>
        <p:nvSpPr>
          <p:cNvPr id="59394" name="Rectangle 3"/>
          <p:cNvSpPr>
            <a:spLocks noGrp="1"/>
          </p:cNvSpPr>
          <p:nvPr>
            <p:ph type="body" idx="4294967295"/>
          </p:nvPr>
        </p:nvSpPr>
        <p:spPr/>
        <p:txBody>
          <a:bodyPr/>
          <a:lstStyle/>
          <a:p>
            <a:pPr eaLnBrk="1" hangingPunct="1">
              <a:buFont typeface="Arial" charset="0"/>
              <a:buNone/>
            </a:pPr>
            <a:endParaRPr lang="en-US"/>
          </a:p>
        </p:txBody>
      </p:sp>
      <p:pic>
        <p:nvPicPr>
          <p:cNvPr id="59395" name="Picture 5" descr="galapagos-islands"/>
          <p:cNvPicPr>
            <a:picLocks noChangeAspect="1" noChangeArrowheads="1"/>
          </p:cNvPicPr>
          <p:nvPr/>
        </p:nvPicPr>
        <p:blipFill>
          <a:blip r:embed="rId3" cstate="print"/>
          <a:srcRect/>
          <a:stretch>
            <a:fillRect/>
          </a:stretch>
        </p:blipFill>
        <p:spPr bwMode="auto">
          <a:xfrm>
            <a:off x="1295400" y="304800"/>
            <a:ext cx="6781800" cy="6248400"/>
          </a:xfrm>
          <a:prstGeom prst="rect">
            <a:avLst/>
          </a:prstGeom>
          <a:noFill/>
          <a:ln w="9525">
            <a:noFill/>
            <a:miter lim="800000"/>
            <a:headEnd/>
            <a:tailEnd/>
          </a:ln>
        </p:spPr>
      </p:pic>
      <p:sp>
        <p:nvSpPr>
          <p:cNvPr id="59396" name="Line 6"/>
          <p:cNvSpPr>
            <a:spLocks noChangeShapeType="1"/>
          </p:cNvSpPr>
          <p:nvPr/>
        </p:nvSpPr>
        <p:spPr bwMode="auto">
          <a:xfrm flipH="1" flipV="1">
            <a:off x="3124200" y="4572000"/>
            <a:ext cx="2209800" cy="76200"/>
          </a:xfrm>
          <a:prstGeom prst="line">
            <a:avLst/>
          </a:prstGeom>
          <a:noFill/>
          <a:ln w="101600">
            <a:solidFill>
              <a:srgbClr val="FF0000"/>
            </a:solidFill>
            <a:round/>
            <a:headEnd/>
            <a:tailEnd type="triangle" w="med" len="me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z="3600"/>
              <a:t>Tortuga gigante de las Galápagos</a:t>
            </a:r>
          </a:p>
        </p:txBody>
      </p:sp>
      <p:sp>
        <p:nvSpPr>
          <p:cNvPr id="61442" name="Content Placeholder 2"/>
          <p:cNvSpPr>
            <a:spLocks noGrp="1"/>
          </p:cNvSpPr>
          <p:nvPr>
            <p:ph idx="1"/>
          </p:nvPr>
        </p:nvSpPr>
        <p:spPr/>
        <p:txBody>
          <a:bodyPr/>
          <a:lstStyle/>
          <a:p>
            <a:pPr eaLnBrk="1" hangingPunct="1"/>
            <a:endParaRPr lang="en-US"/>
          </a:p>
        </p:txBody>
      </p:sp>
      <p:pic>
        <p:nvPicPr>
          <p:cNvPr id="61443" name="Picture 2" descr="http://www.smh.com.au/ffximage/2007/04/12/galapagos_wideweb__470x330,0.jpg"/>
          <p:cNvPicPr>
            <a:picLocks noChangeAspect="1" noChangeArrowheads="1"/>
          </p:cNvPicPr>
          <p:nvPr/>
        </p:nvPicPr>
        <p:blipFill>
          <a:blip r:embed="rId3" cstate="print"/>
          <a:srcRect/>
          <a:stretch>
            <a:fillRect/>
          </a:stretch>
        </p:blipFill>
        <p:spPr bwMode="auto">
          <a:xfrm>
            <a:off x="381000" y="1219200"/>
            <a:ext cx="8305800" cy="5410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z="4000" dirty="0"/>
              <a:t>Son </a:t>
            </a:r>
            <a:r>
              <a:rPr lang="en-US" sz="4000" dirty="0" err="1"/>
              <a:t>muy</a:t>
            </a:r>
            <a:r>
              <a:rPr lang="en-US" sz="4000" dirty="0"/>
              <a:t> </a:t>
            </a:r>
            <a:r>
              <a:rPr lang="en-US" sz="4000" dirty="0" err="1"/>
              <a:t>grandes</a:t>
            </a:r>
            <a:r>
              <a:rPr lang="en-US" sz="4000" dirty="0"/>
              <a:t> y </a:t>
            </a:r>
            <a:r>
              <a:rPr lang="en-US" sz="4000" dirty="0" err="1"/>
              <a:t>pueden</a:t>
            </a:r>
            <a:r>
              <a:rPr lang="en-US" sz="4000" dirty="0"/>
              <a:t> </a:t>
            </a:r>
            <a:r>
              <a:rPr lang="en-US" sz="4000" dirty="0" err="1"/>
              <a:t>vivir</a:t>
            </a:r>
            <a:r>
              <a:rPr lang="en-US" sz="4000" dirty="0"/>
              <a:t> </a:t>
            </a:r>
            <a:r>
              <a:rPr lang="en-US" sz="4000" dirty="0" err="1"/>
              <a:t>por</a:t>
            </a:r>
            <a:r>
              <a:rPr lang="en-US" sz="4000" dirty="0"/>
              <a:t> </a:t>
            </a:r>
            <a:r>
              <a:rPr lang="en-US" sz="4000" dirty="0" err="1"/>
              <a:t>doscientos</a:t>
            </a:r>
            <a:r>
              <a:rPr lang="en-US" sz="4000" dirty="0"/>
              <a:t> </a:t>
            </a:r>
            <a:r>
              <a:rPr lang="en-US" sz="4000" dirty="0" err="1"/>
              <a:t>años</a:t>
            </a:r>
            <a:r>
              <a:rPr lang="en-US" sz="4000" dirty="0"/>
              <a:t>.</a:t>
            </a:r>
          </a:p>
        </p:txBody>
      </p:sp>
      <p:sp>
        <p:nvSpPr>
          <p:cNvPr id="63490" name="Content Placeholder 2"/>
          <p:cNvSpPr>
            <a:spLocks noGrp="1"/>
          </p:cNvSpPr>
          <p:nvPr>
            <p:ph idx="1"/>
          </p:nvPr>
        </p:nvSpPr>
        <p:spPr/>
        <p:txBody>
          <a:bodyPr/>
          <a:lstStyle/>
          <a:p>
            <a:pPr eaLnBrk="1" hangingPunct="1"/>
            <a:endParaRPr lang="en-US"/>
          </a:p>
        </p:txBody>
      </p:sp>
      <p:pic>
        <p:nvPicPr>
          <p:cNvPr id="63491" name="Picture 2" descr="http://cache.eb.com/eb/image?id=61139&amp;rendTypeId=4"/>
          <p:cNvPicPr>
            <a:picLocks noChangeAspect="1" noChangeArrowheads="1"/>
          </p:cNvPicPr>
          <p:nvPr/>
        </p:nvPicPr>
        <p:blipFill>
          <a:blip r:embed="rId3" cstate="print"/>
          <a:srcRect/>
          <a:stretch>
            <a:fillRect/>
          </a:stretch>
        </p:blipFill>
        <p:spPr bwMode="auto">
          <a:xfrm>
            <a:off x="1295400" y="1828800"/>
            <a:ext cx="6324600" cy="482969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65537" name="Title 1"/>
          <p:cNvSpPr>
            <a:spLocks noGrp="1"/>
          </p:cNvSpPr>
          <p:nvPr>
            <p:ph type="title"/>
          </p:nvPr>
        </p:nvSpPr>
        <p:spPr>
          <a:xfrm>
            <a:off x="152400" y="0"/>
            <a:ext cx="8839200" cy="1417638"/>
          </a:xfrm>
        </p:spPr>
        <p:txBody>
          <a:bodyPr/>
          <a:lstStyle/>
          <a:p>
            <a:pPr eaLnBrk="1" hangingPunct="1"/>
            <a:r>
              <a:rPr lang="en-US" sz="3200" dirty="0"/>
              <a:t>Hay </a:t>
            </a:r>
            <a:r>
              <a:rPr lang="en-US" sz="3200" dirty="0" err="1"/>
              <a:t>muchos</a:t>
            </a:r>
            <a:r>
              <a:rPr lang="en-US" sz="3200" dirty="0"/>
              <a:t> </a:t>
            </a:r>
            <a:r>
              <a:rPr lang="en-US" sz="3200" dirty="0" err="1"/>
              <a:t>animales</a:t>
            </a:r>
            <a:r>
              <a:rPr lang="en-US" sz="3200" dirty="0"/>
              <a:t> </a:t>
            </a:r>
            <a:r>
              <a:rPr lang="en-US" sz="3200" dirty="0" err="1"/>
              <a:t>únicos</a:t>
            </a:r>
            <a:r>
              <a:rPr lang="en-US" sz="3200" dirty="0"/>
              <a:t> en </a:t>
            </a:r>
            <a:r>
              <a:rPr lang="en-US" sz="3200" dirty="0" err="1"/>
              <a:t>las</a:t>
            </a:r>
            <a:r>
              <a:rPr lang="en-US" sz="3200" dirty="0"/>
              <a:t> Islas Galápagos.  </a:t>
            </a:r>
            <a:r>
              <a:rPr lang="en-US" sz="3200" dirty="0" err="1"/>
              <a:t>Solamente</a:t>
            </a:r>
            <a:r>
              <a:rPr lang="en-US" sz="3200" dirty="0"/>
              <a:t> </a:t>
            </a:r>
            <a:r>
              <a:rPr lang="en-US" sz="3200" dirty="0" err="1"/>
              <a:t>viven</a:t>
            </a:r>
            <a:r>
              <a:rPr lang="en-US" sz="3200" dirty="0"/>
              <a:t> </a:t>
            </a:r>
            <a:r>
              <a:rPr lang="en-US" sz="3200" dirty="0" err="1"/>
              <a:t>allí</a:t>
            </a:r>
            <a:r>
              <a:rPr lang="en-US" sz="3200" dirty="0"/>
              <a:t>.  No </a:t>
            </a:r>
            <a:r>
              <a:rPr lang="en-US" sz="3200" dirty="0" err="1"/>
              <a:t>viven</a:t>
            </a:r>
            <a:r>
              <a:rPr lang="en-US" sz="3200" dirty="0"/>
              <a:t> en </a:t>
            </a:r>
            <a:r>
              <a:rPr lang="en-US" sz="3200" dirty="0" err="1"/>
              <a:t>otra</a:t>
            </a:r>
            <a:r>
              <a:rPr lang="en-US" sz="3200" dirty="0"/>
              <a:t> parte.  </a:t>
            </a:r>
            <a:br>
              <a:rPr lang="en-US" sz="3200" dirty="0"/>
            </a:br>
            <a:r>
              <a:rPr lang="en-US" sz="3200" dirty="0" err="1"/>
              <a:t>Esta</a:t>
            </a:r>
            <a:r>
              <a:rPr lang="en-US" sz="3200" dirty="0"/>
              <a:t> </a:t>
            </a:r>
            <a:r>
              <a:rPr lang="en-US" sz="3200" dirty="0" err="1"/>
              <a:t>es</a:t>
            </a:r>
            <a:r>
              <a:rPr lang="en-US" sz="3200" dirty="0"/>
              <a:t> </a:t>
            </a:r>
            <a:r>
              <a:rPr lang="en-US" sz="3200" dirty="0" err="1"/>
              <a:t>una</a:t>
            </a:r>
            <a:r>
              <a:rPr lang="en-US" sz="3200" dirty="0"/>
              <a:t> iguana marina.  </a:t>
            </a:r>
          </a:p>
        </p:txBody>
      </p:sp>
      <p:sp>
        <p:nvSpPr>
          <p:cNvPr id="65538" name="Content Placeholder 2"/>
          <p:cNvSpPr>
            <a:spLocks noGrp="1"/>
          </p:cNvSpPr>
          <p:nvPr>
            <p:ph idx="1"/>
          </p:nvPr>
        </p:nvSpPr>
        <p:spPr/>
        <p:txBody>
          <a:bodyPr/>
          <a:lstStyle/>
          <a:p>
            <a:pPr eaLnBrk="1" hangingPunct="1"/>
            <a:endParaRPr lang="en-US"/>
          </a:p>
        </p:txBody>
      </p:sp>
      <p:pic>
        <p:nvPicPr>
          <p:cNvPr id="65539" name="Picture 2" descr="http://www.vivatravelguides.com/typo3temp/pics/77abbadeec.jpg"/>
          <p:cNvPicPr>
            <a:picLocks noChangeAspect="1" noChangeArrowheads="1"/>
          </p:cNvPicPr>
          <p:nvPr/>
        </p:nvPicPr>
        <p:blipFill>
          <a:blip r:embed="rId3" cstate="print"/>
          <a:srcRect/>
          <a:stretch>
            <a:fillRect/>
          </a:stretch>
        </p:blipFill>
        <p:spPr bwMode="auto">
          <a:xfrm>
            <a:off x="1752600" y="1524000"/>
            <a:ext cx="5715000" cy="5181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t>Normalmente</a:t>
            </a:r>
            <a:r>
              <a:rPr lang="en-US" sz="3600" dirty="0"/>
              <a:t>, los iguanas no </a:t>
            </a:r>
            <a:r>
              <a:rPr lang="en-US" sz="3600" dirty="0" err="1"/>
              <a:t>nadan</a:t>
            </a:r>
            <a:r>
              <a:rPr lang="en-US" sz="3600" dirty="0"/>
              <a:t>, </a:t>
            </a:r>
            <a:r>
              <a:rPr lang="en-US" sz="3600" dirty="0" err="1"/>
              <a:t>pero</a:t>
            </a:r>
            <a:r>
              <a:rPr lang="en-US" sz="3600" dirty="0"/>
              <a:t> el iguana marina </a:t>
            </a:r>
            <a:r>
              <a:rPr lang="en-US" sz="3600" dirty="0" err="1"/>
              <a:t>puede</a:t>
            </a:r>
            <a:r>
              <a:rPr lang="en-US" sz="3600" dirty="0"/>
              <a:t> </a:t>
            </a:r>
            <a:r>
              <a:rPr lang="en-US" sz="3600" dirty="0" err="1"/>
              <a:t>nadar</a:t>
            </a:r>
            <a:r>
              <a:rPr lang="en-US" sz="3600" dirty="0"/>
              <a:t> en el </a:t>
            </a:r>
            <a:r>
              <a:rPr lang="en-US" sz="3600" dirty="0" err="1"/>
              <a:t>océano</a:t>
            </a:r>
            <a:r>
              <a:rPr lang="en-US" sz="3600" dirty="0"/>
              <a:t>.</a:t>
            </a:r>
          </a:p>
        </p:txBody>
      </p:sp>
      <p:pic>
        <p:nvPicPr>
          <p:cNvPr id="1026" name="Picture 2" descr="F:\BRYCE FILES March 25, 2015\BRYCE HOME\Brycehedstrom.com\BOOKS I HAVE WRITTEN\GEOGRAPHY OF LATIN AMERICA\GEOGRAPHY DRAWINGS\GALAPAGOS\Iguana Swimming.png"/>
          <p:cNvPicPr>
            <a:picLocks noGrp="1" noChangeAspect="1" noChangeArrowheads="1"/>
          </p:cNvPicPr>
          <p:nvPr>
            <p:ph idx="1"/>
          </p:nvPr>
        </p:nvPicPr>
        <p:blipFill>
          <a:blip r:embed="rId2"/>
          <a:srcRect/>
          <a:stretch>
            <a:fillRect/>
          </a:stretch>
        </p:blipFill>
        <p:spPr bwMode="auto">
          <a:xfrm>
            <a:off x="1475942" y="1867415"/>
            <a:ext cx="6192115" cy="399153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20000" cy="1477962"/>
          </a:xfrm>
        </p:spPr>
        <p:txBody>
          <a:bodyPr/>
          <a:lstStyle/>
          <a:p>
            <a:r>
              <a:rPr lang="en-US" sz="3200" dirty="0"/>
              <a:t>Es loco, </a:t>
            </a:r>
            <a:r>
              <a:rPr lang="en-US" sz="3200" dirty="0" err="1"/>
              <a:t>porque</a:t>
            </a:r>
            <a:r>
              <a:rPr lang="en-US" sz="3200" dirty="0"/>
              <a:t> </a:t>
            </a:r>
            <a:r>
              <a:rPr lang="en-US" sz="3200" dirty="0" err="1"/>
              <a:t>las</a:t>
            </a:r>
            <a:r>
              <a:rPr lang="en-US" sz="3200" dirty="0"/>
              <a:t> Islas Galápagos </a:t>
            </a:r>
            <a:r>
              <a:rPr lang="en-US" sz="3200" dirty="0" err="1"/>
              <a:t>están</a:t>
            </a:r>
            <a:r>
              <a:rPr lang="en-US" sz="3200" dirty="0"/>
              <a:t> en el </a:t>
            </a:r>
            <a:r>
              <a:rPr lang="en-US" sz="3200" dirty="0" err="1"/>
              <a:t>ecuador</a:t>
            </a:r>
            <a:r>
              <a:rPr lang="en-US" sz="3200" dirty="0"/>
              <a:t>, ¡</a:t>
            </a:r>
            <a:r>
              <a:rPr lang="en-US" sz="3200" dirty="0" err="1"/>
              <a:t>pero</a:t>
            </a:r>
            <a:r>
              <a:rPr lang="en-US" sz="3200" dirty="0"/>
              <a:t> </a:t>
            </a:r>
            <a:r>
              <a:rPr lang="en-US" sz="3200" dirty="0" err="1"/>
              <a:t>también</a:t>
            </a:r>
            <a:r>
              <a:rPr lang="en-US" sz="3200" dirty="0"/>
              <a:t> hay </a:t>
            </a:r>
            <a:r>
              <a:rPr lang="en-US" sz="3200" b="1" dirty="0" err="1"/>
              <a:t>pingüinos</a:t>
            </a:r>
            <a:r>
              <a:rPr lang="en-US" sz="3200" dirty="0"/>
              <a:t> </a:t>
            </a:r>
            <a:r>
              <a:rPr lang="en-US" sz="3200" dirty="0" err="1"/>
              <a:t>que</a:t>
            </a:r>
            <a:r>
              <a:rPr lang="en-US" sz="3200" dirty="0"/>
              <a:t> </a:t>
            </a:r>
            <a:r>
              <a:rPr lang="en-US" sz="3200" dirty="0" err="1"/>
              <a:t>viven</a:t>
            </a:r>
            <a:r>
              <a:rPr lang="en-US" sz="3200" dirty="0"/>
              <a:t> </a:t>
            </a:r>
            <a:r>
              <a:rPr lang="en-US" sz="3200" dirty="0" err="1"/>
              <a:t>allí</a:t>
            </a:r>
            <a:r>
              <a:rPr lang="en-US" sz="3200" dirty="0"/>
              <a:t>!</a:t>
            </a:r>
          </a:p>
        </p:txBody>
      </p:sp>
      <p:pic>
        <p:nvPicPr>
          <p:cNvPr id="2050" name="Picture 2" descr="F:\BRYCE FILES March 25, 2015\BRYCE HOME\Brycehedstrom.com\BOOKS I HAVE WRITTEN\GEOGRAPHY OF LATIN AMERICA\GEOGRAPHY DRAWINGS\GALAPAGOS\Galapagos Penguin.png"/>
          <p:cNvPicPr>
            <a:picLocks noGrp="1" noChangeAspect="1" noChangeArrowheads="1"/>
          </p:cNvPicPr>
          <p:nvPr>
            <p:ph idx="1"/>
          </p:nvPr>
        </p:nvPicPr>
        <p:blipFill>
          <a:blip r:embed="rId2"/>
          <a:srcRect/>
          <a:stretch>
            <a:fillRect/>
          </a:stretch>
        </p:blipFill>
        <p:spPr bwMode="auto">
          <a:xfrm>
            <a:off x="3048000" y="2057400"/>
            <a:ext cx="3074663" cy="45259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457200" y="0"/>
            <a:ext cx="8229600" cy="1417638"/>
          </a:xfrm>
        </p:spPr>
        <p:txBody>
          <a:bodyPr/>
          <a:lstStyle/>
          <a:p>
            <a:r>
              <a:rPr lang="en-US" sz="3200" b="1" dirty="0"/>
              <a:t>MAPA DE LAS NUEVAS </a:t>
            </a:r>
            <a:br>
              <a:rPr lang="en-US" sz="3200" b="1" dirty="0"/>
            </a:br>
            <a:r>
              <a:rPr lang="en-US" sz="3200" b="1" dirty="0"/>
              <a:t>SIETE MARAVILLAS DEL MUNDO  </a:t>
            </a:r>
            <a:br>
              <a:rPr lang="en-US" sz="3200" b="1" i="1" dirty="0"/>
            </a:br>
            <a:r>
              <a:rPr lang="en-US" sz="3200" i="1" dirty="0"/>
              <a:t>MAP OF THE NEW 7 WONDERS OF THE WORLD</a:t>
            </a:r>
          </a:p>
        </p:txBody>
      </p:sp>
      <p:sp>
        <p:nvSpPr>
          <p:cNvPr id="18434" name="Rectangle 3"/>
          <p:cNvSpPr>
            <a:spLocks noGrp="1"/>
          </p:cNvSpPr>
          <p:nvPr>
            <p:ph type="body" idx="1"/>
          </p:nvPr>
        </p:nvSpPr>
        <p:spPr>
          <a:xfrm>
            <a:off x="457200" y="6400800"/>
            <a:ext cx="8229600" cy="457200"/>
          </a:xfrm>
        </p:spPr>
        <p:txBody>
          <a:bodyPr/>
          <a:lstStyle/>
          <a:p>
            <a:pPr algn="ctr">
              <a:lnSpc>
                <a:spcPct val="80000"/>
              </a:lnSpc>
              <a:buNone/>
            </a:pPr>
            <a:r>
              <a:rPr lang="en-US" sz="2400" b="1" dirty="0"/>
              <a:t>¡</a:t>
            </a:r>
            <a:r>
              <a:rPr lang="en-US" sz="2400" b="1" dirty="0" err="1"/>
              <a:t>Tres</a:t>
            </a:r>
            <a:r>
              <a:rPr lang="en-US" sz="2400" b="1" dirty="0"/>
              <a:t> de </a:t>
            </a:r>
            <a:r>
              <a:rPr lang="en-US" sz="2400" b="1" dirty="0" err="1"/>
              <a:t>ellas</a:t>
            </a:r>
            <a:r>
              <a:rPr lang="en-US" sz="2400" b="1" dirty="0"/>
              <a:t> </a:t>
            </a:r>
            <a:r>
              <a:rPr lang="en-US" sz="2400" b="1" dirty="0" err="1"/>
              <a:t>están</a:t>
            </a:r>
            <a:r>
              <a:rPr lang="en-US" sz="2400" b="1" dirty="0"/>
              <a:t> en la </a:t>
            </a:r>
            <a:r>
              <a:rPr lang="en-US" sz="2400" b="1" dirty="0" err="1"/>
              <a:t>América</a:t>
            </a:r>
            <a:r>
              <a:rPr lang="en-US" sz="2400" b="1" dirty="0"/>
              <a:t> Latina!</a:t>
            </a:r>
          </a:p>
        </p:txBody>
      </p:sp>
      <p:pic>
        <p:nvPicPr>
          <p:cNvPr id="18435" name="Picture 5" descr="New_7_Wonders_Winners"/>
          <p:cNvPicPr>
            <a:picLocks noChangeAspect="1" noChangeArrowheads="1"/>
          </p:cNvPicPr>
          <p:nvPr/>
        </p:nvPicPr>
        <p:blipFill>
          <a:blip r:embed="rId3" cstate="print"/>
          <a:srcRect/>
          <a:stretch>
            <a:fillRect/>
          </a:stretch>
        </p:blipFill>
        <p:spPr bwMode="auto">
          <a:xfrm>
            <a:off x="0" y="1371600"/>
            <a:ext cx="9144000" cy="50292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00"/>
        </a:solidFill>
        <a:effectLst/>
      </p:bgPr>
    </p:bg>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417638"/>
          </a:xfrm>
        </p:spPr>
        <p:txBody>
          <a:bodyPr/>
          <a:lstStyle/>
          <a:p>
            <a:pPr eaLnBrk="1" hangingPunct="1"/>
            <a:r>
              <a:rPr lang="en-US" sz="2400" dirty="0"/>
              <a:t>Se dice </a:t>
            </a:r>
            <a:r>
              <a:rPr lang="en-US" sz="2400" dirty="0" err="1"/>
              <a:t>que</a:t>
            </a:r>
            <a:r>
              <a:rPr lang="en-US" sz="2400" dirty="0"/>
              <a:t> </a:t>
            </a:r>
            <a:r>
              <a:rPr lang="en-US" sz="2400" i="1" dirty="0"/>
              <a:t>Charles Darwin</a:t>
            </a:r>
            <a:r>
              <a:rPr lang="en-US" sz="2400" dirty="0"/>
              <a:t> </a:t>
            </a:r>
            <a:r>
              <a:rPr lang="en-US" sz="2400" dirty="0" err="1"/>
              <a:t>pensó</a:t>
            </a:r>
            <a:r>
              <a:rPr lang="en-US" sz="2400" dirty="0"/>
              <a:t> de la idea de la </a:t>
            </a:r>
            <a:r>
              <a:rPr lang="en-US" sz="2400" dirty="0" err="1"/>
              <a:t>evolución</a:t>
            </a:r>
            <a:r>
              <a:rPr lang="en-US" sz="2400" dirty="0"/>
              <a:t> </a:t>
            </a:r>
            <a:br>
              <a:rPr lang="en-US" sz="2400" dirty="0"/>
            </a:br>
            <a:r>
              <a:rPr lang="en-US" sz="2400" dirty="0" err="1"/>
              <a:t>por</a:t>
            </a:r>
            <a:r>
              <a:rPr lang="en-US" sz="2400" dirty="0"/>
              <a:t> </a:t>
            </a:r>
            <a:r>
              <a:rPr lang="en-US" sz="2400" dirty="0" err="1"/>
              <a:t>observar</a:t>
            </a:r>
            <a:r>
              <a:rPr lang="en-US" sz="2400" dirty="0"/>
              <a:t> los </a:t>
            </a:r>
            <a:r>
              <a:rPr lang="en-US" sz="2400" dirty="0" err="1"/>
              <a:t>pájaros</a:t>
            </a:r>
            <a:r>
              <a:rPr lang="en-US" sz="2400" dirty="0"/>
              <a:t> </a:t>
            </a:r>
            <a:r>
              <a:rPr lang="en-US" sz="2400" dirty="0" err="1"/>
              <a:t>diferentes</a:t>
            </a:r>
            <a:r>
              <a:rPr lang="en-US" sz="2400" dirty="0"/>
              <a:t> con </a:t>
            </a:r>
            <a:r>
              <a:rPr lang="en-US" sz="2400" dirty="0" err="1"/>
              <a:t>sus</a:t>
            </a:r>
            <a:r>
              <a:rPr lang="en-US" sz="2400" dirty="0"/>
              <a:t> </a:t>
            </a:r>
            <a:r>
              <a:rPr lang="en-US" sz="2400" dirty="0" err="1"/>
              <a:t>picos</a:t>
            </a:r>
            <a:r>
              <a:rPr lang="en-US" sz="2400" dirty="0"/>
              <a:t> </a:t>
            </a:r>
            <a:r>
              <a:rPr lang="en-US" sz="2400" dirty="0" err="1"/>
              <a:t>diferentes</a:t>
            </a:r>
            <a:r>
              <a:rPr lang="en-US" sz="2400" dirty="0"/>
              <a:t> </a:t>
            </a:r>
            <a:br>
              <a:rPr lang="en-US" sz="2400" dirty="0"/>
            </a:br>
            <a:r>
              <a:rPr lang="en-US" sz="2400" dirty="0"/>
              <a:t>en </a:t>
            </a:r>
            <a:r>
              <a:rPr lang="en-US" sz="2400" dirty="0" err="1"/>
              <a:t>las</a:t>
            </a:r>
            <a:r>
              <a:rPr lang="en-US" sz="2400" dirty="0"/>
              <a:t> </a:t>
            </a:r>
            <a:r>
              <a:rPr lang="en-US" sz="2400" dirty="0" err="1"/>
              <a:t>islas</a:t>
            </a:r>
            <a:r>
              <a:rPr lang="en-US" sz="2400" dirty="0"/>
              <a:t> </a:t>
            </a:r>
            <a:r>
              <a:rPr lang="en-US" sz="2400" dirty="0" err="1"/>
              <a:t>diferentes</a:t>
            </a:r>
            <a:r>
              <a:rPr lang="en-US" sz="2400" dirty="0"/>
              <a:t> de </a:t>
            </a:r>
            <a:r>
              <a:rPr lang="en-US" sz="2400" dirty="0" err="1"/>
              <a:t>las</a:t>
            </a:r>
            <a:r>
              <a:rPr lang="en-US" sz="2400" dirty="0"/>
              <a:t> Galápagos.</a:t>
            </a:r>
          </a:p>
        </p:txBody>
      </p:sp>
      <p:sp>
        <p:nvSpPr>
          <p:cNvPr id="67586" name="Content Placeholder 2"/>
          <p:cNvSpPr>
            <a:spLocks noGrp="1"/>
          </p:cNvSpPr>
          <p:nvPr>
            <p:ph idx="1"/>
          </p:nvPr>
        </p:nvSpPr>
        <p:spPr/>
        <p:txBody>
          <a:bodyPr/>
          <a:lstStyle/>
          <a:p>
            <a:pPr eaLnBrk="1" hangingPunct="1"/>
            <a:endParaRPr lang="en-US"/>
          </a:p>
        </p:txBody>
      </p:sp>
      <p:pic>
        <p:nvPicPr>
          <p:cNvPr id="67587" name="Picture 2" descr="http://www.du.edu/~ttyler/ploughboy/darwinfinches.jpg"/>
          <p:cNvPicPr>
            <a:picLocks noChangeAspect="1" noChangeArrowheads="1"/>
          </p:cNvPicPr>
          <p:nvPr/>
        </p:nvPicPr>
        <p:blipFill>
          <a:blip r:embed="rId3" cstate="print"/>
          <a:srcRect/>
          <a:stretch>
            <a:fillRect/>
          </a:stretch>
        </p:blipFill>
        <p:spPr bwMode="auto">
          <a:xfrm>
            <a:off x="457200" y="1524000"/>
            <a:ext cx="8229600" cy="4876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z="3600" i="1"/>
              <a:t>6. </a:t>
            </a:r>
            <a:r>
              <a:rPr lang="en-US" sz="4000" b="1"/>
              <a:t> Machu Picchu</a:t>
            </a:r>
            <a:r>
              <a:rPr lang="en-US" sz="4000"/>
              <a:t>, Peru</a:t>
            </a:r>
            <a:br>
              <a:rPr lang="en-US" sz="4000"/>
            </a:br>
            <a:r>
              <a:rPr lang="en-US" sz="4000"/>
              <a:t> </a:t>
            </a:r>
            <a:r>
              <a:rPr lang="en-US" sz="2400" i="1"/>
              <a:t>(One of the New 7 Wonders of the World)</a:t>
            </a:r>
          </a:p>
        </p:txBody>
      </p:sp>
      <p:sp>
        <p:nvSpPr>
          <p:cNvPr id="69634" name="Content Placeholder 2"/>
          <p:cNvSpPr>
            <a:spLocks noGrp="1"/>
          </p:cNvSpPr>
          <p:nvPr>
            <p:ph idx="1"/>
          </p:nvPr>
        </p:nvSpPr>
        <p:spPr/>
        <p:txBody>
          <a:bodyPr/>
          <a:lstStyle/>
          <a:p>
            <a:pPr eaLnBrk="1" hangingPunct="1"/>
            <a:endParaRPr lang="en-US"/>
          </a:p>
        </p:txBody>
      </p:sp>
      <p:pic>
        <p:nvPicPr>
          <p:cNvPr id="69635" name="Picture 4" descr="http://goldwaterlibrary.typepad.com/rgl/images/2008/06/06/machu_picchu_4.jpg"/>
          <p:cNvPicPr>
            <a:picLocks noChangeAspect="1" noChangeArrowheads="1"/>
          </p:cNvPicPr>
          <p:nvPr/>
        </p:nvPicPr>
        <p:blipFill>
          <a:blip r:embed="rId3" cstate="print"/>
          <a:srcRect/>
          <a:stretch>
            <a:fillRect/>
          </a:stretch>
        </p:blipFill>
        <p:spPr bwMode="auto">
          <a:xfrm>
            <a:off x="152400" y="1447800"/>
            <a:ext cx="8839200" cy="5257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1681" name="Rectangle 2"/>
          <p:cNvSpPr>
            <a:spLocks noGrp="1"/>
          </p:cNvSpPr>
          <p:nvPr>
            <p:ph type="title" idx="4294967295"/>
          </p:nvPr>
        </p:nvSpPr>
        <p:spPr/>
        <p:txBody>
          <a:bodyPr/>
          <a:lstStyle/>
          <a:p>
            <a:pPr eaLnBrk="1" hangingPunct="1"/>
            <a:endParaRPr lang="en-US"/>
          </a:p>
        </p:txBody>
      </p:sp>
      <p:sp>
        <p:nvSpPr>
          <p:cNvPr id="71682" name="Rectangle 3"/>
          <p:cNvSpPr>
            <a:spLocks noGrp="1"/>
          </p:cNvSpPr>
          <p:nvPr>
            <p:ph type="body" idx="4294967295"/>
          </p:nvPr>
        </p:nvSpPr>
        <p:spPr/>
        <p:txBody>
          <a:bodyPr/>
          <a:lstStyle/>
          <a:p>
            <a:pPr eaLnBrk="1" hangingPunct="1"/>
            <a:endParaRPr lang="en-US"/>
          </a:p>
        </p:txBody>
      </p:sp>
      <p:pic>
        <p:nvPicPr>
          <p:cNvPr id="71683" name="Picture 5" descr="PeruMap2008"/>
          <p:cNvPicPr>
            <a:picLocks noChangeAspect="1" noChangeArrowheads="1"/>
          </p:cNvPicPr>
          <p:nvPr/>
        </p:nvPicPr>
        <p:blipFill>
          <a:blip r:embed="rId3" cstate="print"/>
          <a:srcRect/>
          <a:stretch>
            <a:fillRect/>
          </a:stretch>
        </p:blipFill>
        <p:spPr bwMode="auto">
          <a:xfrm>
            <a:off x="1828800" y="1066800"/>
            <a:ext cx="5553075" cy="4953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endParaRPr lang="en-US"/>
          </a:p>
        </p:txBody>
      </p:sp>
      <p:sp>
        <p:nvSpPr>
          <p:cNvPr id="73730" name="Content Placeholder 2"/>
          <p:cNvSpPr>
            <a:spLocks noGrp="1"/>
          </p:cNvSpPr>
          <p:nvPr>
            <p:ph idx="1"/>
          </p:nvPr>
        </p:nvSpPr>
        <p:spPr/>
        <p:txBody>
          <a:bodyPr/>
          <a:lstStyle/>
          <a:p>
            <a:pPr eaLnBrk="1" hangingPunct="1"/>
            <a:endParaRPr lang="en-US"/>
          </a:p>
        </p:txBody>
      </p:sp>
      <p:pic>
        <p:nvPicPr>
          <p:cNvPr id="73731" name="Picture 2" descr="http://www.machupicchuperu.info/machu_picchu_photos/machu_picchu_peru_terraces_05.jpg"/>
          <p:cNvPicPr>
            <a:picLocks noChangeAspect="1" noChangeArrowheads="1"/>
          </p:cNvPicPr>
          <p:nvPr/>
        </p:nvPicPr>
        <p:blipFill>
          <a:blip r:embed="rId3" cstate="print">
            <a:lum contrast="4000"/>
          </a:blip>
          <a:srcRect/>
          <a:stretch>
            <a:fillRect/>
          </a:stretch>
        </p:blipFill>
        <p:spPr bwMode="auto">
          <a:xfrm>
            <a:off x="304800" y="304800"/>
            <a:ext cx="8305800" cy="6019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endParaRPr lang="en-US"/>
          </a:p>
        </p:txBody>
      </p:sp>
      <p:sp>
        <p:nvSpPr>
          <p:cNvPr id="75778" name="Content Placeholder 2"/>
          <p:cNvSpPr>
            <a:spLocks noGrp="1"/>
          </p:cNvSpPr>
          <p:nvPr>
            <p:ph idx="1"/>
          </p:nvPr>
        </p:nvSpPr>
        <p:spPr/>
        <p:txBody>
          <a:bodyPr/>
          <a:lstStyle/>
          <a:p>
            <a:pPr eaLnBrk="1" hangingPunct="1"/>
            <a:endParaRPr lang="en-US"/>
          </a:p>
        </p:txBody>
      </p:sp>
      <p:pic>
        <p:nvPicPr>
          <p:cNvPr id="75779" name="Picture 2" descr="http://www.raman-srinivasan.com/Peru02/images/PeruPhoto17.jpg"/>
          <p:cNvPicPr>
            <a:picLocks noChangeAspect="1" noChangeArrowheads="1"/>
          </p:cNvPicPr>
          <p:nvPr/>
        </p:nvPicPr>
        <p:blipFill>
          <a:blip r:embed="rId3" cstate="print"/>
          <a:srcRect/>
          <a:stretch>
            <a:fillRect/>
          </a:stretch>
        </p:blipFill>
        <p:spPr bwMode="auto">
          <a:xfrm>
            <a:off x="838200" y="381000"/>
            <a:ext cx="7467600" cy="6172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endParaRPr lang="en-US"/>
          </a:p>
        </p:txBody>
      </p:sp>
      <p:sp>
        <p:nvSpPr>
          <p:cNvPr id="77826" name="Content Placeholder 2"/>
          <p:cNvSpPr>
            <a:spLocks noGrp="1"/>
          </p:cNvSpPr>
          <p:nvPr>
            <p:ph idx="1"/>
          </p:nvPr>
        </p:nvSpPr>
        <p:spPr/>
        <p:txBody>
          <a:bodyPr/>
          <a:lstStyle/>
          <a:p>
            <a:pPr eaLnBrk="1" hangingPunct="1"/>
            <a:endParaRPr lang="en-US"/>
          </a:p>
        </p:txBody>
      </p:sp>
      <p:pic>
        <p:nvPicPr>
          <p:cNvPr id="77827" name="Picture 2" descr="http://www.machu-picchu.ws/fotos/macchu-picchu-cusco-peru.jpg"/>
          <p:cNvPicPr>
            <a:picLocks noChangeAspect="1" noChangeArrowheads="1"/>
          </p:cNvPicPr>
          <p:nvPr/>
        </p:nvPicPr>
        <p:blipFill>
          <a:blip r:embed="rId3" cstate="print"/>
          <a:srcRect/>
          <a:stretch>
            <a:fillRect/>
          </a:stretch>
        </p:blipFill>
        <p:spPr bwMode="auto">
          <a:xfrm>
            <a:off x="1295400" y="228600"/>
            <a:ext cx="6477000" cy="6400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z="3600" i="1"/>
              <a:t>7. </a:t>
            </a:r>
            <a:r>
              <a:rPr lang="en-US" sz="4000" b="1"/>
              <a:t> Lago Titicaca</a:t>
            </a:r>
            <a:r>
              <a:rPr lang="en-US" sz="4000"/>
              <a:t>, Perú y Bolivia</a:t>
            </a:r>
            <a:br>
              <a:rPr lang="en-US" sz="4000"/>
            </a:br>
            <a:r>
              <a:rPr lang="en-US" sz="4000"/>
              <a:t> </a:t>
            </a:r>
            <a:r>
              <a:rPr lang="en-US" sz="2800" i="1"/>
              <a:t>(Candidate for the New 7 Wonders of Nature)</a:t>
            </a:r>
          </a:p>
        </p:txBody>
      </p:sp>
      <p:sp>
        <p:nvSpPr>
          <p:cNvPr id="79874" name="Content Placeholder 2"/>
          <p:cNvSpPr>
            <a:spLocks noGrp="1"/>
          </p:cNvSpPr>
          <p:nvPr>
            <p:ph idx="1"/>
          </p:nvPr>
        </p:nvSpPr>
        <p:spPr/>
        <p:txBody>
          <a:bodyPr/>
          <a:lstStyle/>
          <a:p>
            <a:pPr eaLnBrk="1" hangingPunct="1"/>
            <a:endParaRPr lang="en-US"/>
          </a:p>
        </p:txBody>
      </p:sp>
      <p:pic>
        <p:nvPicPr>
          <p:cNvPr id="79875" name="Picture 2" descr="http://www.sacredsites.com/shop/images/america/bolivia/lake-titicaca-750.jpg"/>
          <p:cNvPicPr>
            <a:picLocks noChangeAspect="1" noChangeArrowheads="1"/>
          </p:cNvPicPr>
          <p:nvPr/>
        </p:nvPicPr>
        <p:blipFill>
          <a:blip r:embed="rId3" cstate="print"/>
          <a:srcRect/>
          <a:stretch>
            <a:fillRect/>
          </a:stretch>
        </p:blipFill>
        <p:spPr bwMode="auto">
          <a:xfrm>
            <a:off x="228600" y="1524000"/>
            <a:ext cx="8686800" cy="51339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idx="4294967295"/>
          </p:nvPr>
        </p:nvSpPr>
        <p:spPr/>
        <p:txBody>
          <a:bodyPr/>
          <a:lstStyle/>
          <a:p>
            <a:pPr eaLnBrk="1" hangingPunct="1"/>
            <a:endParaRPr lang="en-US"/>
          </a:p>
        </p:txBody>
      </p:sp>
      <p:sp>
        <p:nvSpPr>
          <p:cNvPr id="81922" name="Rectangle 3"/>
          <p:cNvSpPr>
            <a:spLocks noGrp="1"/>
          </p:cNvSpPr>
          <p:nvPr>
            <p:ph type="body" idx="4294967295"/>
          </p:nvPr>
        </p:nvSpPr>
        <p:spPr/>
        <p:txBody>
          <a:bodyPr/>
          <a:lstStyle/>
          <a:p>
            <a:pPr eaLnBrk="1" hangingPunct="1"/>
            <a:endParaRPr lang="en-US"/>
          </a:p>
        </p:txBody>
      </p:sp>
      <p:pic>
        <p:nvPicPr>
          <p:cNvPr id="81923" name="Picture 5" descr="Map_Peru_Titicaca"/>
          <p:cNvPicPr>
            <a:picLocks noChangeAspect="1" noChangeArrowheads="1"/>
          </p:cNvPicPr>
          <p:nvPr/>
        </p:nvPicPr>
        <p:blipFill>
          <a:blip r:embed="rId3" cstate="print"/>
          <a:srcRect/>
          <a:stretch>
            <a:fillRect/>
          </a:stretch>
        </p:blipFill>
        <p:spPr bwMode="auto">
          <a:xfrm>
            <a:off x="1524000" y="304800"/>
            <a:ext cx="5791200" cy="6248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endParaRPr lang="en-US"/>
          </a:p>
        </p:txBody>
      </p:sp>
      <p:sp>
        <p:nvSpPr>
          <p:cNvPr id="83970" name="Content Placeholder 2"/>
          <p:cNvSpPr>
            <a:spLocks noGrp="1"/>
          </p:cNvSpPr>
          <p:nvPr>
            <p:ph idx="1"/>
          </p:nvPr>
        </p:nvSpPr>
        <p:spPr/>
        <p:txBody>
          <a:bodyPr/>
          <a:lstStyle/>
          <a:p>
            <a:pPr eaLnBrk="1" hangingPunct="1"/>
            <a:endParaRPr lang="en-US"/>
          </a:p>
        </p:txBody>
      </p:sp>
      <p:pic>
        <p:nvPicPr>
          <p:cNvPr id="83971" name="Picture 2" descr="http://www.bikefriday.com/sites/default/files/images/WEB-titicaca.jpg"/>
          <p:cNvPicPr>
            <a:picLocks noChangeAspect="1" noChangeArrowheads="1"/>
          </p:cNvPicPr>
          <p:nvPr/>
        </p:nvPicPr>
        <p:blipFill>
          <a:blip r:embed="rId3" cstate="print"/>
          <a:srcRect/>
          <a:stretch>
            <a:fillRect/>
          </a:stretch>
        </p:blipFill>
        <p:spPr bwMode="auto">
          <a:xfrm>
            <a:off x="228600" y="152400"/>
            <a:ext cx="8686800" cy="6553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endParaRPr lang="en-US"/>
          </a:p>
        </p:txBody>
      </p:sp>
      <p:sp>
        <p:nvSpPr>
          <p:cNvPr id="86018" name="Content Placeholder 2"/>
          <p:cNvSpPr>
            <a:spLocks noGrp="1"/>
          </p:cNvSpPr>
          <p:nvPr>
            <p:ph idx="1"/>
          </p:nvPr>
        </p:nvSpPr>
        <p:spPr/>
        <p:txBody>
          <a:bodyPr/>
          <a:lstStyle/>
          <a:p>
            <a:pPr eaLnBrk="1" hangingPunct="1"/>
            <a:endParaRPr lang="en-US"/>
          </a:p>
        </p:txBody>
      </p:sp>
      <p:pic>
        <p:nvPicPr>
          <p:cNvPr id="86019" name="Picture 2" descr="http://photography.nationalgeographic.com/staticfiles/NGS/Shared/StaticFiles/Photography/Images/POD/l/lake-titicaca-180162-sw.jpg"/>
          <p:cNvPicPr>
            <a:picLocks noChangeAspect="1" noChangeArrowheads="1"/>
          </p:cNvPicPr>
          <p:nvPr/>
        </p:nvPicPr>
        <p:blipFill>
          <a:blip r:embed="rId3" cstate="print"/>
          <a:srcRect/>
          <a:stretch>
            <a:fillRect/>
          </a:stretch>
        </p:blipFill>
        <p:spPr bwMode="auto">
          <a:xfrm>
            <a:off x="381000" y="228600"/>
            <a:ext cx="8382000" cy="640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flipV="1">
            <a:off x="8915400" y="0"/>
            <a:ext cx="8229600" cy="274638"/>
          </a:xfrm>
        </p:spPr>
        <p:txBody>
          <a:bodyPr/>
          <a:lstStyle/>
          <a:p>
            <a:endParaRPr lang="en-US" sz="4000"/>
          </a:p>
        </p:txBody>
      </p:sp>
      <p:sp>
        <p:nvSpPr>
          <p:cNvPr id="20482" name="Rectangle 3"/>
          <p:cNvSpPr>
            <a:spLocks noGrp="1"/>
          </p:cNvSpPr>
          <p:nvPr>
            <p:ph type="body" idx="1"/>
          </p:nvPr>
        </p:nvSpPr>
        <p:spPr>
          <a:xfrm>
            <a:off x="76200" y="304800"/>
            <a:ext cx="8839200" cy="5897563"/>
          </a:xfrm>
        </p:spPr>
        <p:txBody>
          <a:bodyPr/>
          <a:lstStyle/>
          <a:p>
            <a:pPr marL="609600" indent="-609600" algn="ctr">
              <a:buNone/>
            </a:pPr>
            <a:r>
              <a:rPr lang="en-US" b="1" u="sng" dirty="0"/>
              <a:t>LAS “MARVILLAS DE LATINOAMÉRICA” INCLUYEN</a:t>
            </a:r>
          </a:p>
          <a:p>
            <a:pPr marL="609600" indent="-609600" algn="ctr">
              <a:buFont typeface="Arial" charset="0"/>
              <a:buNone/>
            </a:pPr>
            <a:r>
              <a:rPr lang="en-US" b="1" i="1" dirty="0"/>
              <a:t>THE MARVELS OF LATIN AMERICA INCLUDE:</a:t>
            </a:r>
          </a:p>
          <a:p>
            <a:pPr marL="609600" indent="-609600">
              <a:buFont typeface="Arial" charset="0"/>
              <a:buNone/>
            </a:pPr>
            <a:endParaRPr lang="en-US" sz="2400" b="1" i="1" dirty="0"/>
          </a:p>
          <a:p>
            <a:pPr marL="609600" indent="-609600">
              <a:buFont typeface="Arial" charset="0"/>
              <a:buNone/>
            </a:pPr>
            <a:r>
              <a:rPr lang="en-US" b="1" i="1" dirty="0"/>
              <a:t>3 of the New 7 Wonders of the World</a:t>
            </a:r>
          </a:p>
          <a:p>
            <a:pPr marL="609600" indent="-609600" algn="ctr">
              <a:buFont typeface="Arial" charset="0"/>
              <a:buNone/>
            </a:pPr>
            <a:endParaRPr lang="en-US" b="1" dirty="0"/>
          </a:p>
          <a:p>
            <a:pPr marL="609600" indent="-609600">
              <a:buFont typeface="Arial" charset="0"/>
              <a:buNone/>
            </a:pPr>
            <a:r>
              <a:rPr lang="en-US" b="1" i="1" dirty="0"/>
              <a:t>1 Finalist for the New 7 Wonders of the World</a:t>
            </a:r>
          </a:p>
          <a:p>
            <a:pPr marL="609600" indent="-609600" algn="ctr">
              <a:buFont typeface="Arial" charset="0"/>
              <a:buNone/>
            </a:pPr>
            <a:endParaRPr lang="en-US" b="1" i="1" dirty="0"/>
          </a:p>
          <a:p>
            <a:pPr marL="609600" indent="-609600">
              <a:buNone/>
            </a:pPr>
            <a:r>
              <a:rPr lang="en-US" b="1" i="1" dirty="0"/>
              <a:t>2 of the New 7 Wonders of </a:t>
            </a:r>
            <a:r>
              <a:rPr lang="en-US" b="1" i="1" u="sng" dirty="0"/>
              <a:t>Nature</a:t>
            </a:r>
          </a:p>
          <a:p>
            <a:pPr marL="609600" indent="-609600">
              <a:buFont typeface="Arial" charset="0"/>
              <a:buNone/>
            </a:pPr>
            <a:endParaRPr lang="en-US" b="1" i="1" dirty="0"/>
          </a:p>
          <a:p>
            <a:pPr marL="609600" indent="-609600">
              <a:buFont typeface="Arial" charset="0"/>
              <a:buNone/>
            </a:pPr>
            <a:r>
              <a:rPr lang="en-US" b="1" i="1" dirty="0"/>
              <a:t>3 Candidates for the New 7 Wonders of </a:t>
            </a:r>
            <a:r>
              <a:rPr lang="en-US" b="1" i="1" u="sng" dirty="0"/>
              <a:t>Nature</a:t>
            </a:r>
          </a:p>
          <a:p>
            <a:pPr marL="609600" indent="-609600">
              <a:buFont typeface="Arial" charset="0"/>
              <a:buNone/>
            </a:pPr>
            <a:endParaRPr lang="en-US" b="1" i="1" dirty="0"/>
          </a:p>
          <a:p>
            <a:pPr marL="609600" indent="-609600">
              <a:buFont typeface="Arial" charset="0"/>
              <a:buNone/>
            </a:pPr>
            <a:endParaRPr lang="en-US" sz="24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274638"/>
            <a:ext cx="8229600" cy="2011362"/>
          </a:xfrm>
        </p:spPr>
        <p:txBody>
          <a:bodyPr/>
          <a:lstStyle/>
          <a:p>
            <a:pPr eaLnBrk="1" hangingPunct="1"/>
            <a:r>
              <a:rPr lang="en-US" sz="3600" i="1" dirty="0"/>
              <a:t>8. </a:t>
            </a:r>
            <a:r>
              <a:rPr lang="en-US" sz="4000" b="1" dirty="0"/>
              <a:t> </a:t>
            </a:r>
            <a:r>
              <a:rPr lang="en-US" sz="4000" b="1" dirty="0" err="1"/>
              <a:t>Desierto</a:t>
            </a:r>
            <a:r>
              <a:rPr lang="en-US" sz="4000" b="1" dirty="0"/>
              <a:t> Atacama</a:t>
            </a:r>
            <a:r>
              <a:rPr lang="en-US" sz="4000" dirty="0"/>
              <a:t>, Chile y Bolivia</a:t>
            </a:r>
            <a:br>
              <a:rPr lang="en-US" sz="4000" dirty="0"/>
            </a:br>
            <a:r>
              <a:rPr lang="en-US" sz="3200" dirty="0"/>
              <a:t>Es el </a:t>
            </a:r>
            <a:r>
              <a:rPr lang="en-US" sz="3200" dirty="0" err="1"/>
              <a:t>desierto</a:t>
            </a:r>
            <a:r>
              <a:rPr lang="en-US" sz="3200" dirty="0"/>
              <a:t> </a:t>
            </a:r>
            <a:r>
              <a:rPr lang="en-US" sz="3200" dirty="0" err="1"/>
              <a:t>más</a:t>
            </a:r>
            <a:r>
              <a:rPr lang="en-US" sz="3200" dirty="0"/>
              <a:t> </a:t>
            </a:r>
            <a:r>
              <a:rPr lang="en-US" sz="3200" dirty="0" err="1"/>
              <a:t>seco</a:t>
            </a:r>
            <a:r>
              <a:rPr lang="en-US" sz="3200" dirty="0"/>
              <a:t> del </a:t>
            </a:r>
            <a:r>
              <a:rPr lang="en-US" sz="3200" dirty="0" err="1"/>
              <a:t>mundo</a:t>
            </a:r>
            <a:r>
              <a:rPr lang="en-US" sz="3200" dirty="0"/>
              <a:t>. Es </a:t>
            </a:r>
            <a:r>
              <a:rPr lang="en-US" sz="3200" dirty="0" err="1"/>
              <a:t>cincuenta</a:t>
            </a:r>
            <a:r>
              <a:rPr lang="en-US" sz="3200" dirty="0"/>
              <a:t> </a:t>
            </a:r>
            <a:r>
              <a:rPr lang="en-US" sz="3200" dirty="0" err="1"/>
              <a:t>veces</a:t>
            </a:r>
            <a:r>
              <a:rPr lang="en-US" sz="3200" dirty="0"/>
              <a:t> </a:t>
            </a:r>
            <a:r>
              <a:rPr lang="en-US" sz="3200" dirty="0" err="1"/>
              <a:t>más</a:t>
            </a:r>
            <a:r>
              <a:rPr lang="en-US" sz="3200" dirty="0"/>
              <a:t> </a:t>
            </a:r>
            <a:r>
              <a:rPr lang="en-US" sz="3200" dirty="0" err="1"/>
              <a:t>seco</a:t>
            </a:r>
            <a:r>
              <a:rPr lang="en-US" sz="3200" dirty="0"/>
              <a:t> </a:t>
            </a:r>
            <a:r>
              <a:rPr lang="en-US" sz="3200" dirty="0" err="1"/>
              <a:t>que</a:t>
            </a:r>
            <a:r>
              <a:rPr lang="en-US" sz="3200" dirty="0"/>
              <a:t> </a:t>
            </a:r>
            <a:r>
              <a:rPr lang="en-US" sz="3200" i="1" dirty="0"/>
              <a:t>Death Valley </a:t>
            </a:r>
            <a:r>
              <a:rPr lang="en-US" sz="3200" dirty="0"/>
              <a:t>en California.</a:t>
            </a:r>
          </a:p>
        </p:txBody>
      </p:sp>
      <p:sp>
        <p:nvSpPr>
          <p:cNvPr id="88066" name="Content Placeholder 2"/>
          <p:cNvSpPr>
            <a:spLocks noGrp="1"/>
          </p:cNvSpPr>
          <p:nvPr>
            <p:ph idx="1"/>
          </p:nvPr>
        </p:nvSpPr>
        <p:spPr/>
        <p:txBody>
          <a:bodyPr/>
          <a:lstStyle/>
          <a:p>
            <a:pPr eaLnBrk="1" hangingPunct="1"/>
            <a:endParaRPr lang="en-US" dirty="0"/>
          </a:p>
        </p:txBody>
      </p:sp>
      <p:pic>
        <p:nvPicPr>
          <p:cNvPr id="88067" name="Picture 2" descr="http://img6.travelblog.org/Photos/54890/277669/t/2334654-Atacama-Desert-0.jpg"/>
          <p:cNvPicPr>
            <a:picLocks noChangeAspect="1" noChangeArrowheads="1"/>
          </p:cNvPicPr>
          <p:nvPr/>
        </p:nvPicPr>
        <p:blipFill>
          <a:blip r:embed="rId3" cstate="print"/>
          <a:srcRect/>
          <a:stretch>
            <a:fillRect/>
          </a:stretch>
        </p:blipFill>
        <p:spPr bwMode="auto">
          <a:xfrm>
            <a:off x="1143000" y="2362200"/>
            <a:ext cx="7086600" cy="4405184"/>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0113" name="Rectangle 8"/>
          <p:cNvSpPr>
            <a:spLocks noGrp="1"/>
          </p:cNvSpPr>
          <p:nvPr>
            <p:ph type="title" idx="4294967295"/>
          </p:nvPr>
        </p:nvSpPr>
        <p:spPr>
          <a:xfrm>
            <a:off x="0" y="990600"/>
            <a:ext cx="3200400" cy="4602162"/>
          </a:xfrm>
        </p:spPr>
        <p:txBody>
          <a:bodyPr/>
          <a:lstStyle/>
          <a:p>
            <a:pPr eaLnBrk="1" hangingPunct="1"/>
            <a:r>
              <a:rPr lang="en-US" dirty="0"/>
              <a:t>El </a:t>
            </a:r>
            <a:r>
              <a:rPr lang="en-US" dirty="0" err="1"/>
              <a:t>Desierto</a:t>
            </a:r>
            <a:r>
              <a:rPr lang="en-US" dirty="0"/>
              <a:t> Atacama </a:t>
            </a:r>
            <a:r>
              <a:rPr lang="en-US" dirty="0" err="1"/>
              <a:t>está</a:t>
            </a:r>
            <a:r>
              <a:rPr lang="en-US" dirty="0"/>
              <a:t> en el </a:t>
            </a:r>
            <a:r>
              <a:rPr lang="en-US" dirty="0" err="1"/>
              <a:t>norte</a:t>
            </a:r>
            <a:r>
              <a:rPr lang="en-US" dirty="0"/>
              <a:t> de Chile.</a:t>
            </a:r>
          </a:p>
        </p:txBody>
      </p:sp>
      <p:pic>
        <p:nvPicPr>
          <p:cNvPr id="32769" name="Picture 1"/>
          <p:cNvPicPr>
            <a:picLocks noChangeAspect="1" noChangeArrowheads="1"/>
          </p:cNvPicPr>
          <p:nvPr/>
        </p:nvPicPr>
        <p:blipFill>
          <a:blip r:embed="rId3" cstate="print"/>
          <a:srcRect/>
          <a:stretch>
            <a:fillRect/>
          </a:stretch>
        </p:blipFill>
        <p:spPr bwMode="auto">
          <a:xfrm>
            <a:off x="3276600" y="381000"/>
            <a:ext cx="5630742" cy="59309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92161" name="Title 1"/>
          <p:cNvSpPr>
            <a:spLocks noGrp="1"/>
          </p:cNvSpPr>
          <p:nvPr>
            <p:ph type="title"/>
          </p:nvPr>
        </p:nvSpPr>
        <p:spPr>
          <a:xfrm>
            <a:off x="228600" y="274638"/>
            <a:ext cx="8763000" cy="1143000"/>
          </a:xfrm>
        </p:spPr>
        <p:txBody>
          <a:bodyPr/>
          <a:lstStyle/>
          <a:p>
            <a:pPr eaLnBrk="1" hangingPunct="1"/>
            <a:r>
              <a:rPr lang="en-US" sz="3200" dirty="0"/>
              <a:t>En el </a:t>
            </a:r>
            <a:r>
              <a:rPr lang="en-US" sz="3200" dirty="0" err="1"/>
              <a:t>Desierto</a:t>
            </a:r>
            <a:r>
              <a:rPr lang="en-US" sz="3200" dirty="0"/>
              <a:t> Atacama </a:t>
            </a:r>
            <a:r>
              <a:rPr lang="en-US" sz="3200" dirty="0" err="1"/>
              <a:t>en</a:t>
            </a:r>
            <a:r>
              <a:rPr lang="en-US" sz="3200" dirty="0"/>
              <a:t> el </a:t>
            </a:r>
            <a:r>
              <a:rPr lang="en-US" sz="3200" dirty="0" err="1"/>
              <a:t>norte</a:t>
            </a:r>
            <a:r>
              <a:rPr lang="en-US" sz="3200"/>
              <a:t> de Chile </a:t>
            </a:r>
            <a:r>
              <a:rPr lang="en-US" sz="3200" dirty="0"/>
              <a:t>no </a:t>
            </a:r>
            <a:r>
              <a:rPr lang="en-US" sz="3200" dirty="0" err="1"/>
              <a:t>llueve</a:t>
            </a:r>
            <a:r>
              <a:rPr lang="en-US" sz="3200" dirty="0"/>
              <a:t>.  No hay </a:t>
            </a:r>
            <a:r>
              <a:rPr lang="en-US" sz="3200" dirty="0" err="1"/>
              <a:t>plantas</a:t>
            </a:r>
            <a:r>
              <a:rPr lang="en-US" sz="3200" dirty="0"/>
              <a:t>, no hay nada </a:t>
            </a:r>
            <a:r>
              <a:rPr lang="en-US" sz="3200" dirty="0" err="1"/>
              <a:t>verde</a:t>
            </a:r>
            <a:r>
              <a:rPr lang="en-US" sz="3200" dirty="0"/>
              <a:t>.  ¡</a:t>
            </a:r>
            <a:r>
              <a:rPr lang="en-US" sz="3200" dirty="0" err="1"/>
              <a:t>Llueve</a:t>
            </a:r>
            <a:r>
              <a:rPr lang="en-US" sz="3200" dirty="0"/>
              <a:t> </a:t>
            </a:r>
            <a:r>
              <a:rPr lang="en-US" sz="3200" dirty="0" err="1"/>
              <a:t>solamente</a:t>
            </a:r>
            <a:r>
              <a:rPr lang="en-US" sz="3200" dirty="0"/>
              <a:t> </a:t>
            </a:r>
            <a:r>
              <a:rPr lang="en-US" sz="3200" dirty="0" err="1"/>
              <a:t>una</a:t>
            </a:r>
            <a:r>
              <a:rPr lang="en-US" sz="3200" dirty="0"/>
              <a:t> o dos </a:t>
            </a:r>
            <a:r>
              <a:rPr lang="en-US" sz="3200" dirty="0" err="1"/>
              <a:t>veces</a:t>
            </a:r>
            <a:r>
              <a:rPr lang="en-US" sz="3200" dirty="0"/>
              <a:t> </a:t>
            </a:r>
            <a:r>
              <a:rPr lang="en-US" sz="3200" dirty="0" err="1"/>
              <a:t>cada</a:t>
            </a:r>
            <a:r>
              <a:rPr lang="en-US" sz="3200" dirty="0"/>
              <a:t> 500 </a:t>
            </a:r>
            <a:r>
              <a:rPr lang="en-US" sz="3200" dirty="0" err="1"/>
              <a:t>años</a:t>
            </a:r>
            <a:r>
              <a:rPr lang="en-US" sz="3200" dirty="0"/>
              <a:t>!</a:t>
            </a:r>
          </a:p>
        </p:txBody>
      </p:sp>
      <p:sp>
        <p:nvSpPr>
          <p:cNvPr id="92162" name="Content Placeholder 2"/>
          <p:cNvSpPr>
            <a:spLocks noGrp="1"/>
          </p:cNvSpPr>
          <p:nvPr>
            <p:ph idx="1"/>
          </p:nvPr>
        </p:nvSpPr>
        <p:spPr/>
        <p:txBody>
          <a:bodyPr/>
          <a:lstStyle/>
          <a:p>
            <a:pPr eaLnBrk="1" hangingPunct="1"/>
            <a:endParaRPr lang="en-US" dirty="0"/>
          </a:p>
        </p:txBody>
      </p:sp>
      <p:pic>
        <p:nvPicPr>
          <p:cNvPr id="92163" name="Picture 2" descr="http://www.cynthia.boxerman.co.uk/images/Atacama%20Desert%20views%20(2).JPG"/>
          <p:cNvPicPr>
            <a:picLocks noChangeAspect="1" noChangeArrowheads="1"/>
          </p:cNvPicPr>
          <p:nvPr/>
        </p:nvPicPr>
        <p:blipFill>
          <a:blip r:embed="rId3" cstate="print"/>
          <a:srcRect/>
          <a:stretch>
            <a:fillRect/>
          </a:stretch>
        </p:blipFill>
        <p:spPr bwMode="auto">
          <a:xfrm>
            <a:off x="533400" y="1752600"/>
            <a:ext cx="8153400" cy="4953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sz="3600" dirty="0"/>
              <a:t>El </a:t>
            </a:r>
            <a:r>
              <a:rPr lang="en-US" sz="3600" dirty="0" err="1"/>
              <a:t>terreno</a:t>
            </a:r>
            <a:r>
              <a:rPr lang="en-US" sz="3600" dirty="0"/>
              <a:t> de </a:t>
            </a:r>
            <a:r>
              <a:rPr lang="en-US" sz="3600" dirty="0" err="1"/>
              <a:t>este</a:t>
            </a:r>
            <a:r>
              <a:rPr lang="en-US" sz="3600" dirty="0"/>
              <a:t> </a:t>
            </a:r>
            <a:r>
              <a:rPr lang="en-US" sz="3600" dirty="0" err="1"/>
              <a:t>desierto</a:t>
            </a:r>
            <a:r>
              <a:rPr lang="en-US" sz="3600" dirty="0"/>
              <a:t> </a:t>
            </a:r>
            <a:r>
              <a:rPr lang="en-US" sz="3600" dirty="0" err="1"/>
              <a:t>chileno</a:t>
            </a:r>
            <a:r>
              <a:rPr lang="en-US" sz="3600" dirty="0"/>
              <a:t> </a:t>
            </a:r>
            <a:r>
              <a:rPr lang="en-US" sz="3600" dirty="0" err="1"/>
              <a:t>es</a:t>
            </a:r>
            <a:r>
              <a:rPr lang="en-US" sz="3600" dirty="0"/>
              <a:t> similar al </a:t>
            </a:r>
            <a:r>
              <a:rPr lang="en-US" sz="3600" dirty="0" err="1"/>
              <a:t>planeta</a:t>
            </a:r>
            <a:r>
              <a:rPr lang="en-US" sz="3600" dirty="0"/>
              <a:t> </a:t>
            </a:r>
            <a:r>
              <a:rPr lang="en-US" sz="3600" dirty="0" err="1"/>
              <a:t>Marte</a:t>
            </a:r>
            <a:r>
              <a:rPr lang="en-US" sz="3600" dirty="0"/>
              <a:t>. NASA </a:t>
            </a:r>
            <a:r>
              <a:rPr lang="en-US" sz="3600" dirty="0" err="1"/>
              <a:t>va</a:t>
            </a:r>
            <a:r>
              <a:rPr lang="en-US" sz="3600" dirty="0"/>
              <a:t> </a:t>
            </a:r>
            <a:r>
              <a:rPr lang="en-US" sz="3600" dirty="0" err="1"/>
              <a:t>allí</a:t>
            </a:r>
            <a:r>
              <a:rPr lang="en-US" sz="3600" dirty="0"/>
              <a:t> </a:t>
            </a:r>
            <a:r>
              <a:rPr lang="en-US" sz="3600" dirty="0" err="1"/>
              <a:t>para</a:t>
            </a:r>
            <a:r>
              <a:rPr lang="en-US" sz="3600" dirty="0"/>
              <a:t> </a:t>
            </a:r>
            <a:r>
              <a:rPr lang="en-US" sz="3600" dirty="0" err="1"/>
              <a:t>practicar</a:t>
            </a:r>
            <a:r>
              <a:rPr lang="en-US" sz="3600" dirty="0"/>
              <a:t> en </a:t>
            </a:r>
            <a:r>
              <a:rPr lang="en-US" sz="3600" dirty="0" err="1"/>
              <a:t>ir</a:t>
            </a:r>
            <a:r>
              <a:rPr lang="en-US" sz="3600" dirty="0"/>
              <a:t> a la </a:t>
            </a:r>
            <a:r>
              <a:rPr lang="en-US" sz="3600" dirty="0" err="1"/>
              <a:t>luna</a:t>
            </a:r>
            <a:r>
              <a:rPr lang="en-US" sz="3600" dirty="0"/>
              <a:t> y a </a:t>
            </a:r>
            <a:r>
              <a:rPr lang="en-US" sz="3600" dirty="0" err="1"/>
              <a:t>otros</a:t>
            </a:r>
            <a:r>
              <a:rPr lang="en-US" sz="3600" dirty="0"/>
              <a:t> </a:t>
            </a:r>
            <a:r>
              <a:rPr lang="en-US" sz="3600" dirty="0" err="1"/>
              <a:t>planetas</a:t>
            </a:r>
            <a:r>
              <a:rPr lang="en-US" sz="3600" dirty="0"/>
              <a:t>.</a:t>
            </a:r>
          </a:p>
        </p:txBody>
      </p:sp>
      <p:pic>
        <p:nvPicPr>
          <p:cNvPr id="4" name="Content Placeholder 3" descr="http://www.espacial.org/images/jpg2/atacama_marte1.jpg"/>
          <p:cNvPicPr>
            <a:picLocks noGrp="1"/>
          </p:cNvPicPr>
          <p:nvPr>
            <p:ph idx="1"/>
          </p:nvPr>
        </p:nvPicPr>
        <p:blipFill>
          <a:blip r:embed="rId3" cstate="print"/>
          <a:srcRect/>
          <a:stretch>
            <a:fillRect/>
          </a:stretch>
        </p:blipFill>
        <p:spPr bwMode="auto">
          <a:xfrm>
            <a:off x="3124200" y="2133600"/>
            <a:ext cx="5304130" cy="4525963"/>
          </a:xfrm>
          <a:prstGeom prst="rect">
            <a:avLst/>
          </a:prstGeom>
          <a:noFill/>
          <a:ln w="9525">
            <a:noFill/>
            <a:miter lim="800000"/>
            <a:headEnd/>
            <a:tailEnd/>
          </a:ln>
        </p:spPr>
      </p:pic>
      <p:sp>
        <p:nvSpPr>
          <p:cNvPr id="5" name="Rectangle 4"/>
          <p:cNvSpPr/>
          <p:nvPr/>
        </p:nvSpPr>
        <p:spPr>
          <a:xfrm>
            <a:off x="685800" y="2743200"/>
            <a:ext cx="2339167" cy="3139321"/>
          </a:xfrm>
          <a:prstGeom prst="rect">
            <a:avLst/>
          </a:prstGeom>
        </p:spPr>
        <p:txBody>
          <a:bodyPr wrap="square">
            <a:spAutoFit/>
          </a:bodyPr>
          <a:lstStyle/>
          <a:p>
            <a:endParaRPr lang="en-US" dirty="0"/>
          </a:p>
          <a:p>
            <a:r>
              <a:rPr lang="en-US" dirty="0"/>
              <a:t>El </a:t>
            </a:r>
            <a:r>
              <a:rPr lang="en-US" dirty="0" err="1"/>
              <a:t>Desierto</a:t>
            </a:r>
            <a:r>
              <a:rPr lang="en-US" dirty="0"/>
              <a:t> Atacama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El </a:t>
            </a:r>
            <a:r>
              <a:rPr lang="en-US" dirty="0" err="1"/>
              <a:t>planeta</a:t>
            </a:r>
            <a:r>
              <a:rPr lang="en-US" dirty="0"/>
              <a:t> </a:t>
            </a:r>
            <a:r>
              <a:rPr lang="en-US" dirty="0" err="1"/>
              <a:t>Marte</a:t>
            </a: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z="4000" i="1"/>
              <a:t>9.</a:t>
            </a:r>
            <a:r>
              <a:rPr lang="en-US" b="1"/>
              <a:t>  Aconcagua</a:t>
            </a:r>
            <a:r>
              <a:rPr lang="en-US"/>
              <a:t>, Chile y Argentina</a:t>
            </a:r>
          </a:p>
        </p:txBody>
      </p:sp>
      <p:sp>
        <p:nvSpPr>
          <p:cNvPr id="94210" name="Content Placeholder 2"/>
          <p:cNvSpPr>
            <a:spLocks noGrp="1"/>
          </p:cNvSpPr>
          <p:nvPr>
            <p:ph idx="1"/>
          </p:nvPr>
        </p:nvSpPr>
        <p:spPr/>
        <p:txBody>
          <a:bodyPr/>
          <a:lstStyle/>
          <a:p>
            <a:pPr eaLnBrk="1" hangingPunct="1"/>
            <a:endParaRPr lang="en-US"/>
          </a:p>
        </p:txBody>
      </p:sp>
      <p:pic>
        <p:nvPicPr>
          <p:cNvPr id="94211" name="Picture 2" descr="http://i.pbase.com/u45/35sur/upload/34648697.aconcagua5.jpg"/>
          <p:cNvPicPr>
            <a:picLocks noChangeAspect="1" noChangeArrowheads="1"/>
          </p:cNvPicPr>
          <p:nvPr/>
        </p:nvPicPr>
        <p:blipFill>
          <a:blip r:embed="rId3" cstate="print">
            <a:lum bright="4000"/>
          </a:blip>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7" name="Rectangle 2"/>
          <p:cNvSpPr>
            <a:spLocks noGrp="1"/>
          </p:cNvSpPr>
          <p:nvPr>
            <p:ph type="title" idx="4294967295"/>
          </p:nvPr>
        </p:nvSpPr>
        <p:spPr/>
        <p:txBody>
          <a:bodyPr/>
          <a:lstStyle/>
          <a:p>
            <a:pPr eaLnBrk="1" hangingPunct="1"/>
            <a:r>
              <a:rPr lang="en-US" dirty="0" err="1"/>
              <a:t>Está</a:t>
            </a:r>
            <a:r>
              <a:rPr lang="en-US" dirty="0"/>
              <a:t> en la </a:t>
            </a:r>
            <a:r>
              <a:rPr lang="en-US" dirty="0" err="1"/>
              <a:t>frontera</a:t>
            </a:r>
            <a:r>
              <a:rPr lang="en-US" dirty="0"/>
              <a:t> entre </a:t>
            </a:r>
            <a:br>
              <a:rPr lang="en-US" dirty="0"/>
            </a:br>
            <a:r>
              <a:rPr lang="en-US" dirty="0"/>
              <a:t>Chile y la Argentina.</a:t>
            </a:r>
          </a:p>
        </p:txBody>
      </p:sp>
      <p:sp>
        <p:nvSpPr>
          <p:cNvPr id="96258" name="Rectangle 3"/>
          <p:cNvSpPr>
            <a:spLocks noGrp="1"/>
          </p:cNvSpPr>
          <p:nvPr>
            <p:ph type="body" idx="4294967295"/>
          </p:nvPr>
        </p:nvSpPr>
        <p:spPr/>
        <p:txBody>
          <a:bodyPr/>
          <a:lstStyle/>
          <a:p>
            <a:pPr eaLnBrk="1" hangingPunct="1"/>
            <a:endParaRPr lang="en-US" dirty="0"/>
          </a:p>
        </p:txBody>
      </p:sp>
      <p:pic>
        <p:nvPicPr>
          <p:cNvPr id="96259" name="Picture 5" descr="aconcagua-map"/>
          <p:cNvPicPr>
            <a:picLocks noChangeAspect="1" noChangeArrowheads="1"/>
          </p:cNvPicPr>
          <p:nvPr/>
        </p:nvPicPr>
        <p:blipFill>
          <a:blip r:embed="rId3" cstate="print"/>
          <a:srcRect/>
          <a:stretch>
            <a:fillRect/>
          </a:stretch>
        </p:blipFill>
        <p:spPr bwMode="auto">
          <a:xfrm>
            <a:off x="1066800" y="1600199"/>
            <a:ext cx="7010400" cy="511038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7200" y="457200"/>
            <a:ext cx="4648200" cy="2819400"/>
          </a:xfrm>
        </p:spPr>
        <p:txBody>
          <a:bodyPr/>
          <a:lstStyle/>
          <a:p>
            <a:r>
              <a:rPr lang="en-US" dirty="0"/>
              <a:t>Aconcagua </a:t>
            </a:r>
            <a:r>
              <a:rPr lang="en-US" dirty="0" err="1"/>
              <a:t>es</a:t>
            </a:r>
            <a:r>
              <a:rPr lang="en-US" dirty="0"/>
              <a:t> la </a:t>
            </a:r>
            <a:r>
              <a:rPr lang="en-US" dirty="0" err="1"/>
              <a:t>montaña</a:t>
            </a:r>
            <a:r>
              <a:rPr lang="en-US" dirty="0"/>
              <a:t> </a:t>
            </a:r>
            <a:r>
              <a:rPr lang="en-US" dirty="0" err="1"/>
              <a:t>más</a:t>
            </a:r>
            <a:r>
              <a:rPr lang="en-US" dirty="0"/>
              <a:t> </a:t>
            </a:r>
            <a:r>
              <a:rPr lang="en-US" dirty="0" err="1"/>
              <a:t>alta</a:t>
            </a:r>
            <a:r>
              <a:rPr lang="en-US" dirty="0"/>
              <a:t> en </a:t>
            </a:r>
            <a:r>
              <a:rPr lang="en-US" dirty="0" err="1"/>
              <a:t>todas</a:t>
            </a:r>
            <a:r>
              <a:rPr lang="en-US" dirty="0"/>
              <a:t> </a:t>
            </a:r>
            <a:r>
              <a:rPr lang="en-US" dirty="0" err="1"/>
              <a:t>las</a:t>
            </a:r>
            <a:r>
              <a:rPr lang="en-US" dirty="0"/>
              <a:t> </a:t>
            </a:r>
            <a:r>
              <a:rPr lang="en-US" dirty="0" err="1"/>
              <a:t>Américas</a:t>
            </a:r>
            <a:r>
              <a:rPr lang="en-US" dirty="0"/>
              <a:t>.</a:t>
            </a:r>
          </a:p>
        </p:txBody>
      </p:sp>
      <p:sp>
        <p:nvSpPr>
          <p:cNvPr id="3" name="Content Placeholder 2"/>
          <p:cNvSpPr>
            <a:spLocks noGrp="1"/>
          </p:cNvSpPr>
          <p:nvPr>
            <p:ph idx="1"/>
          </p:nvPr>
        </p:nvSpPr>
        <p:spPr/>
        <p:txBody>
          <a:bodyPr/>
          <a:lstStyle/>
          <a:p>
            <a:endParaRPr lang="en-US" dirty="0"/>
          </a:p>
        </p:txBody>
      </p:sp>
      <p:pic>
        <p:nvPicPr>
          <p:cNvPr id="124930" name="Picture 2" descr="http://www.stat.go.jp/english/data/handbook/img/fig1_1.gif"/>
          <p:cNvPicPr>
            <a:picLocks noChangeAspect="1" noChangeArrowheads="1"/>
          </p:cNvPicPr>
          <p:nvPr/>
        </p:nvPicPr>
        <p:blipFill>
          <a:blip r:embed="rId2"/>
          <a:srcRect/>
          <a:stretch>
            <a:fillRect/>
          </a:stretch>
        </p:blipFill>
        <p:spPr bwMode="auto">
          <a:xfrm>
            <a:off x="457200" y="152400"/>
            <a:ext cx="3733800" cy="6553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Title 1"/>
          <p:cNvSpPr>
            <a:spLocks noGrp="1"/>
          </p:cNvSpPr>
          <p:nvPr>
            <p:ph type="title"/>
          </p:nvPr>
        </p:nvSpPr>
        <p:spPr>
          <a:xfrm>
            <a:off x="0" y="274638"/>
            <a:ext cx="9144000" cy="1143000"/>
          </a:xfrm>
        </p:spPr>
        <p:txBody>
          <a:bodyPr/>
          <a:lstStyle/>
          <a:p>
            <a:pPr eaLnBrk="1" hangingPunct="1"/>
            <a:r>
              <a:rPr lang="en-US" sz="3200" i="1"/>
              <a:t>10.</a:t>
            </a:r>
            <a:r>
              <a:rPr lang="en-US" sz="4000" b="1"/>
              <a:t>  Cristo Redentor, </a:t>
            </a:r>
            <a:r>
              <a:rPr lang="en-US" sz="4000"/>
              <a:t>Río de Janeiro, Brasil</a:t>
            </a:r>
            <a:br>
              <a:rPr lang="en-US" sz="4000"/>
            </a:br>
            <a:r>
              <a:rPr lang="en-US" sz="4000"/>
              <a:t> </a:t>
            </a:r>
            <a:r>
              <a:rPr lang="en-US" sz="2400" i="1"/>
              <a:t>(One of the New 7 Wonders of the World)</a:t>
            </a:r>
          </a:p>
        </p:txBody>
      </p:sp>
      <p:sp>
        <p:nvSpPr>
          <p:cNvPr id="98306" name="Content Placeholder 2"/>
          <p:cNvSpPr>
            <a:spLocks noGrp="1"/>
          </p:cNvSpPr>
          <p:nvPr>
            <p:ph idx="1"/>
          </p:nvPr>
        </p:nvSpPr>
        <p:spPr/>
        <p:txBody>
          <a:bodyPr/>
          <a:lstStyle/>
          <a:p>
            <a:pPr eaLnBrk="1" hangingPunct="1"/>
            <a:endParaRPr lang="en-US"/>
          </a:p>
        </p:txBody>
      </p:sp>
      <p:pic>
        <p:nvPicPr>
          <p:cNvPr id="98307" name="Picture 2" descr="http://josecharly.files.wordpress.com/2009/03/300px-cristo_redentor_-_rio1.jpg"/>
          <p:cNvPicPr>
            <a:picLocks noChangeAspect="1" noChangeArrowheads="1"/>
          </p:cNvPicPr>
          <p:nvPr/>
        </p:nvPicPr>
        <p:blipFill>
          <a:blip r:embed="rId3" cstate="print"/>
          <a:srcRect/>
          <a:stretch>
            <a:fillRect/>
          </a:stretch>
        </p:blipFill>
        <p:spPr bwMode="auto">
          <a:xfrm>
            <a:off x="2133600" y="1524000"/>
            <a:ext cx="4648200" cy="5181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idx="4294967295"/>
          </p:nvPr>
        </p:nvSpPr>
        <p:spPr/>
        <p:txBody>
          <a:bodyPr/>
          <a:lstStyle/>
          <a:p>
            <a:pPr eaLnBrk="1" hangingPunct="1"/>
            <a:endParaRPr lang="en-US"/>
          </a:p>
        </p:txBody>
      </p:sp>
      <p:sp>
        <p:nvSpPr>
          <p:cNvPr id="100354" name="Rectangle 3"/>
          <p:cNvSpPr>
            <a:spLocks noGrp="1"/>
          </p:cNvSpPr>
          <p:nvPr>
            <p:ph type="body" idx="4294967295"/>
          </p:nvPr>
        </p:nvSpPr>
        <p:spPr/>
        <p:txBody>
          <a:bodyPr/>
          <a:lstStyle/>
          <a:p>
            <a:pPr eaLnBrk="1" hangingPunct="1"/>
            <a:endParaRPr lang="en-US"/>
          </a:p>
        </p:txBody>
      </p:sp>
      <p:pic>
        <p:nvPicPr>
          <p:cNvPr id="100355" name="Picture 5" descr="image?id=64432&amp;rendTypeId=4"/>
          <p:cNvPicPr>
            <a:picLocks noChangeAspect="1" noChangeArrowheads="1"/>
          </p:cNvPicPr>
          <p:nvPr/>
        </p:nvPicPr>
        <p:blipFill>
          <a:blip r:embed="rId3" cstate="print"/>
          <a:srcRect/>
          <a:stretch>
            <a:fillRect/>
          </a:stretch>
        </p:blipFill>
        <p:spPr bwMode="auto">
          <a:xfrm>
            <a:off x="1752600" y="304800"/>
            <a:ext cx="5257800" cy="6096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endParaRPr lang="en-US"/>
          </a:p>
        </p:txBody>
      </p:sp>
      <p:sp>
        <p:nvSpPr>
          <p:cNvPr id="102402" name="Content Placeholder 2"/>
          <p:cNvSpPr>
            <a:spLocks noGrp="1"/>
          </p:cNvSpPr>
          <p:nvPr>
            <p:ph idx="1"/>
          </p:nvPr>
        </p:nvSpPr>
        <p:spPr/>
        <p:txBody>
          <a:bodyPr/>
          <a:lstStyle/>
          <a:p>
            <a:pPr eaLnBrk="1" hangingPunct="1"/>
            <a:endParaRPr lang="en-US"/>
          </a:p>
        </p:txBody>
      </p:sp>
      <p:pic>
        <p:nvPicPr>
          <p:cNvPr id="102403" name="Picture 2" descr="http://www.fondospantallagratis.com/wp-content/uploads/2009/01/cristo_redentor_rio_de_janeiro.jpg"/>
          <p:cNvPicPr>
            <a:picLocks noChangeAspect="1" noChangeArrowheads="1"/>
          </p:cNvPicPr>
          <p:nvPr/>
        </p:nvPicPr>
        <p:blipFill>
          <a:blip r:embed="rId3" cstate="print">
            <a:lum bright="4000" contrast="-2000"/>
          </a:blip>
          <a:srcRect/>
          <a:stretch>
            <a:fillRect/>
          </a:stretch>
        </p:blipFill>
        <p:spPr bwMode="auto">
          <a:xfrm>
            <a:off x="228600" y="228600"/>
            <a:ext cx="8686800" cy="64198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9067800" y="274638"/>
            <a:ext cx="76200" cy="1143000"/>
          </a:xfrm>
        </p:spPr>
        <p:txBody>
          <a:bodyPr/>
          <a:lstStyle/>
          <a:p>
            <a:endParaRPr lang="en-US"/>
          </a:p>
        </p:txBody>
      </p:sp>
      <p:sp>
        <p:nvSpPr>
          <p:cNvPr id="22530" name="Rectangle 3"/>
          <p:cNvSpPr>
            <a:spLocks noGrp="1"/>
          </p:cNvSpPr>
          <p:nvPr>
            <p:ph type="body" idx="1"/>
          </p:nvPr>
        </p:nvSpPr>
        <p:spPr>
          <a:xfrm>
            <a:off x="0" y="228600"/>
            <a:ext cx="9144000" cy="6629400"/>
          </a:xfrm>
        </p:spPr>
        <p:txBody>
          <a:bodyPr/>
          <a:lstStyle/>
          <a:p>
            <a:pPr algn="ctr">
              <a:buFont typeface="Arial" charset="0"/>
              <a:buNone/>
            </a:pPr>
            <a:r>
              <a:rPr lang="en-US" sz="3600" i="1" dirty="0" err="1"/>
              <a:t>Otros</a:t>
            </a:r>
            <a:r>
              <a:rPr lang="en-US" sz="3600" i="1" dirty="0"/>
              <a:t> </a:t>
            </a:r>
            <a:r>
              <a:rPr lang="en-US" sz="3600" i="1" dirty="0" err="1"/>
              <a:t>datos</a:t>
            </a:r>
            <a:r>
              <a:rPr lang="en-US" sz="3600" i="1" dirty="0"/>
              <a:t> </a:t>
            </a:r>
            <a:r>
              <a:rPr lang="en-US" sz="3600" i="1" dirty="0" err="1"/>
              <a:t>interesantes</a:t>
            </a:r>
            <a:endParaRPr lang="en-US" sz="3600" i="1" dirty="0"/>
          </a:p>
          <a:p>
            <a:pPr algn="ctr">
              <a:buFont typeface="Arial" charset="0"/>
              <a:buNone/>
            </a:pPr>
            <a:r>
              <a:rPr lang="en-US" sz="3600" b="1" i="1" dirty="0"/>
              <a:t>LAS MARAVILLAS DE LATINOAMÉRICA TAMBIÉN INCLUYEN:</a:t>
            </a:r>
          </a:p>
          <a:p>
            <a:pPr>
              <a:buFont typeface="Arial" charset="0"/>
              <a:buNone/>
            </a:pPr>
            <a:endParaRPr lang="en-US" sz="2400" b="1" dirty="0"/>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El </a:t>
            </a:r>
            <a:r>
              <a:rPr lang="en-US" b="1" dirty="0" err="1"/>
              <a:t>desierto</a:t>
            </a:r>
            <a:r>
              <a:rPr lang="en-US" b="1" dirty="0"/>
              <a:t> </a:t>
            </a:r>
            <a:r>
              <a:rPr lang="en-US" b="1" dirty="0" err="1"/>
              <a:t>más</a:t>
            </a:r>
            <a:r>
              <a:rPr lang="en-US" b="1" dirty="0"/>
              <a:t> </a:t>
            </a:r>
            <a:r>
              <a:rPr lang="en-US" b="1" dirty="0" err="1"/>
              <a:t>seco</a:t>
            </a:r>
            <a:r>
              <a:rPr lang="en-US" b="1" dirty="0"/>
              <a:t> del </a:t>
            </a:r>
            <a:r>
              <a:rPr lang="en-US" b="1" dirty="0" err="1"/>
              <a:t>mundo</a:t>
            </a:r>
            <a:endParaRPr lang="en-US" b="1" dirty="0"/>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El </a:t>
            </a:r>
            <a:r>
              <a:rPr lang="en-US" b="1" dirty="0" err="1"/>
              <a:t>río</a:t>
            </a:r>
            <a:r>
              <a:rPr lang="en-US" b="1" dirty="0"/>
              <a:t> </a:t>
            </a:r>
            <a:r>
              <a:rPr lang="en-US" b="1" dirty="0" err="1"/>
              <a:t>más</a:t>
            </a:r>
            <a:r>
              <a:rPr lang="en-US" b="1" dirty="0"/>
              <a:t> </a:t>
            </a:r>
            <a:r>
              <a:rPr lang="en-US" b="1" dirty="0" err="1"/>
              <a:t>grande</a:t>
            </a:r>
            <a:r>
              <a:rPr lang="en-US" b="1" dirty="0"/>
              <a:t> del </a:t>
            </a:r>
            <a:r>
              <a:rPr lang="en-US" b="1" dirty="0" err="1"/>
              <a:t>mundo</a:t>
            </a:r>
            <a:endParaRPr lang="en-US" b="1" dirty="0"/>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El </a:t>
            </a:r>
            <a:r>
              <a:rPr lang="en-US" b="1" dirty="0" err="1"/>
              <a:t>lago</a:t>
            </a:r>
            <a:r>
              <a:rPr lang="en-US" b="1" dirty="0"/>
              <a:t> </a:t>
            </a:r>
            <a:r>
              <a:rPr lang="en-US" b="1" dirty="0" err="1"/>
              <a:t>más</a:t>
            </a:r>
            <a:r>
              <a:rPr lang="en-US" b="1" dirty="0"/>
              <a:t> alto y </a:t>
            </a:r>
            <a:r>
              <a:rPr lang="en-US" b="1" dirty="0" err="1"/>
              <a:t>más</a:t>
            </a:r>
            <a:r>
              <a:rPr lang="en-US" b="1" dirty="0"/>
              <a:t> </a:t>
            </a:r>
            <a:r>
              <a:rPr lang="en-US" b="1" dirty="0" err="1"/>
              <a:t>grande</a:t>
            </a:r>
            <a:r>
              <a:rPr lang="en-US" b="1" dirty="0"/>
              <a:t> del </a:t>
            </a:r>
            <a:r>
              <a:rPr lang="en-US" b="1" dirty="0" err="1"/>
              <a:t>mundo</a:t>
            </a:r>
            <a:endParaRPr lang="en-US" b="1" dirty="0"/>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La </a:t>
            </a:r>
            <a:r>
              <a:rPr lang="en-US" b="1" dirty="0" err="1"/>
              <a:t>isla</a:t>
            </a:r>
            <a:r>
              <a:rPr lang="en-US" b="1" dirty="0"/>
              <a:t> </a:t>
            </a:r>
            <a:r>
              <a:rPr lang="en-US" b="1" dirty="0" err="1"/>
              <a:t>más</a:t>
            </a:r>
            <a:r>
              <a:rPr lang="en-US" b="1" dirty="0"/>
              <a:t> </a:t>
            </a:r>
            <a:r>
              <a:rPr lang="en-US" b="1" dirty="0" err="1"/>
              <a:t>aislada</a:t>
            </a:r>
            <a:r>
              <a:rPr lang="en-US" b="1" dirty="0"/>
              <a:t> del </a:t>
            </a:r>
            <a:r>
              <a:rPr lang="en-US" b="1" dirty="0" err="1"/>
              <a:t>mundo</a:t>
            </a:r>
            <a:endParaRPr lang="en-US" b="1" dirty="0"/>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La </a:t>
            </a:r>
            <a:r>
              <a:rPr lang="en-US" b="1" dirty="0" err="1"/>
              <a:t>montaña</a:t>
            </a:r>
            <a:r>
              <a:rPr lang="en-US" b="1" dirty="0"/>
              <a:t> </a:t>
            </a:r>
            <a:r>
              <a:rPr lang="en-US" b="1" dirty="0" err="1"/>
              <a:t>más</a:t>
            </a:r>
            <a:r>
              <a:rPr lang="en-US" b="1" dirty="0"/>
              <a:t> </a:t>
            </a:r>
            <a:r>
              <a:rPr lang="en-US" b="1" dirty="0" err="1"/>
              <a:t>alta</a:t>
            </a:r>
            <a:r>
              <a:rPr lang="en-US" b="1" dirty="0"/>
              <a:t> de </a:t>
            </a:r>
            <a:r>
              <a:rPr lang="en-US" b="1" dirty="0" err="1"/>
              <a:t>las</a:t>
            </a:r>
            <a:r>
              <a:rPr lang="en-US" b="1" dirty="0"/>
              <a:t> Américas</a:t>
            </a:r>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La </a:t>
            </a:r>
            <a:r>
              <a:rPr lang="en-US" b="1" dirty="0" err="1"/>
              <a:t>catarata</a:t>
            </a:r>
            <a:r>
              <a:rPr lang="en-US" b="1" dirty="0"/>
              <a:t> </a:t>
            </a:r>
            <a:r>
              <a:rPr lang="en-US" b="1" dirty="0" err="1"/>
              <a:t>más</a:t>
            </a:r>
            <a:r>
              <a:rPr lang="en-US" b="1" dirty="0"/>
              <a:t> </a:t>
            </a:r>
            <a:r>
              <a:rPr lang="en-US" b="1" dirty="0" err="1"/>
              <a:t>alta</a:t>
            </a:r>
            <a:r>
              <a:rPr lang="en-US" b="1" dirty="0"/>
              <a:t> del </a:t>
            </a:r>
            <a:r>
              <a:rPr lang="en-US" b="1" dirty="0" err="1"/>
              <a:t>mundo</a:t>
            </a:r>
            <a:endParaRPr lang="en-US" b="1" dirty="0"/>
          </a:p>
          <a:p>
            <a:pPr>
              <a:buFont typeface="Arial" charset="0"/>
              <a:buNone/>
            </a:pPr>
            <a:r>
              <a:rPr lang="en-US" b="1" dirty="0">
                <a:latin typeface="Bookman Old Style" pitchFamily="18" charset="0"/>
              </a:rPr>
              <a:t>  </a:t>
            </a:r>
            <a:r>
              <a:rPr lang="en-US" b="1" dirty="0"/>
              <a:t>•</a:t>
            </a:r>
            <a:r>
              <a:rPr lang="en-US" b="1" dirty="0">
                <a:latin typeface="Bookman Old Style" pitchFamily="18" charset="0"/>
              </a:rPr>
              <a:t> </a:t>
            </a:r>
            <a:r>
              <a:rPr lang="en-US" b="1" dirty="0"/>
              <a:t>La </a:t>
            </a:r>
            <a:r>
              <a:rPr lang="en-US" b="1" dirty="0" err="1"/>
              <a:t>catarata</a:t>
            </a:r>
            <a:r>
              <a:rPr lang="en-US" b="1" dirty="0"/>
              <a:t> </a:t>
            </a:r>
            <a:r>
              <a:rPr lang="en-US" b="1" dirty="0" err="1"/>
              <a:t>más</a:t>
            </a:r>
            <a:r>
              <a:rPr lang="en-US" b="1" dirty="0"/>
              <a:t> </a:t>
            </a:r>
            <a:r>
              <a:rPr lang="en-US" b="1" dirty="0" err="1"/>
              <a:t>grande</a:t>
            </a:r>
            <a:r>
              <a:rPr lang="en-US" b="1" dirty="0"/>
              <a:t> del </a:t>
            </a:r>
            <a:r>
              <a:rPr lang="en-US" b="1" dirty="0" err="1"/>
              <a:t>mundo</a:t>
            </a:r>
            <a:endParaRPr lang="en-US" b="1"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sz="3600" i="1" dirty="0"/>
              <a:t>11.</a:t>
            </a:r>
            <a:r>
              <a:rPr lang="en-US" sz="4000" b="1" dirty="0"/>
              <a:t>  </a:t>
            </a:r>
            <a:r>
              <a:rPr lang="en-US" sz="4000" b="1" dirty="0" err="1"/>
              <a:t>Cataratas</a:t>
            </a:r>
            <a:r>
              <a:rPr lang="en-US" sz="4000" b="1" dirty="0"/>
              <a:t> </a:t>
            </a:r>
            <a:r>
              <a:rPr lang="en-US" sz="4000" b="1" dirty="0" err="1"/>
              <a:t>Iguazú</a:t>
            </a:r>
            <a:r>
              <a:rPr lang="en-US" sz="4000" b="1" dirty="0"/>
              <a:t> </a:t>
            </a:r>
            <a:r>
              <a:rPr lang="en-US" sz="4000" i="1" dirty="0"/>
              <a:t>(</a:t>
            </a:r>
            <a:r>
              <a:rPr lang="en-US" sz="4000" i="1" dirty="0" err="1"/>
              <a:t>Iguazú</a:t>
            </a:r>
            <a:r>
              <a:rPr lang="en-US" sz="4000" i="1" dirty="0"/>
              <a:t> Falls)</a:t>
            </a:r>
            <a:r>
              <a:rPr lang="en-US" sz="4000" b="1" dirty="0"/>
              <a:t>, </a:t>
            </a:r>
            <a:br>
              <a:rPr lang="en-US" sz="4000" dirty="0"/>
            </a:br>
            <a:r>
              <a:rPr lang="en-US" sz="4000" dirty="0"/>
              <a:t>Argentina, </a:t>
            </a:r>
            <a:r>
              <a:rPr lang="en-US" sz="4000" dirty="0" err="1"/>
              <a:t>Brasil</a:t>
            </a:r>
            <a:r>
              <a:rPr lang="en-US" sz="4000" dirty="0"/>
              <a:t> y Paraguay</a:t>
            </a:r>
            <a:br>
              <a:rPr lang="en-US" sz="4000" dirty="0"/>
            </a:br>
            <a:r>
              <a:rPr lang="en-US" sz="2000" i="1" dirty="0"/>
              <a:t>(One of the New 7 Wonders of Nature)</a:t>
            </a:r>
          </a:p>
        </p:txBody>
      </p:sp>
      <p:sp>
        <p:nvSpPr>
          <p:cNvPr id="104450" name="Content Placeholder 2"/>
          <p:cNvSpPr>
            <a:spLocks noGrp="1"/>
          </p:cNvSpPr>
          <p:nvPr>
            <p:ph idx="1"/>
          </p:nvPr>
        </p:nvSpPr>
        <p:spPr/>
        <p:txBody>
          <a:bodyPr/>
          <a:lstStyle/>
          <a:p>
            <a:pPr eaLnBrk="1" hangingPunct="1"/>
            <a:endParaRPr lang="en-US"/>
          </a:p>
        </p:txBody>
      </p:sp>
      <p:pic>
        <p:nvPicPr>
          <p:cNvPr id="104451" name="Picture 2" descr="http://www.geoffreyweill.com/root/editor/images/IguazuFalls.jpg"/>
          <p:cNvPicPr>
            <a:picLocks noChangeAspect="1" noChangeArrowheads="1"/>
          </p:cNvPicPr>
          <p:nvPr/>
        </p:nvPicPr>
        <p:blipFill>
          <a:blip r:embed="rId3" cstate="print"/>
          <a:srcRect/>
          <a:stretch>
            <a:fillRect/>
          </a:stretch>
        </p:blipFill>
        <p:spPr bwMode="auto">
          <a:xfrm>
            <a:off x="228600" y="1752600"/>
            <a:ext cx="8686800" cy="48958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idx="4294967295"/>
          </p:nvPr>
        </p:nvSpPr>
        <p:spPr>
          <a:xfrm>
            <a:off x="2514600" y="914400"/>
            <a:ext cx="4114800" cy="503238"/>
          </a:xfrm>
        </p:spPr>
        <p:txBody>
          <a:bodyPr/>
          <a:lstStyle/>
          <a:p>
            <a:pPr eaLnBrk="1" hangingPunct="1"/>
            <a:endParaRPr lang="en-US" sz="4000"/>
          </a:p>
        </p:txBody>
      </p:sp>
      <p:sp>
        <p:nvSpPr>
          <p:cNvPr id="106498" name="Rectangle 3"/>
          <p:cNvSpPr>
            <a:spLocks noGrp="1"/>
          </p:cNvSpPr>
          <p:nvPr>
            <p:ph type="body" idx="4294967295"/>
          </p:nvPr>
        </p:nvSpPr>
        <p:spPr>
          <a:xfrm>
            <a:off x="3505200" y="1600200"/>
            <a:ext cx="2362200" cy="4525963"/>
          </a:xfrm>
        </p:spPr>
        <p:txBody>
          <a:bodyPr/>
          <a:lstStyle/>
          <a:p>
            <a:pPr eaLnBrk="1" hangingPunct="1"/>
            <a:endParaRPr lang="en-US"/>
          </a:p>
        </p:txBody>
      </p:sp>
      <p:pic>
        <p:nvPicPr>
          <p:cNvPr id="106499" name="Picture 5" descr="iguazu_map"/>
          <p:cNvPicPr>
            <a:picLocks noChangeAspect="1" noChangeArrowheads="1"/>
          </p:cNvPicPr>
          <p:nvPr/>
        </p:nvPicPr>
        <p:blipFill>
          <a:blip r:embed="rId3" cstate="print"/>
          <a:srcRect/>
          <a:stretch>
            <a:fillRect/>
          </a:stretch>
        </p:blipFill>
        <p:spPr bwMode="auto">
          <a:xfrm>
            <a:off x="1447800" y="381000"/>
            <a:ext cx="6248400" cy="6096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 want to go to there 12 I want to go to there (38 photos)"/>
          <p:cNvPicPr>
            <a:picLocks noGrp="1"/>
          </p:cNvPicPr>
          <p:nvPr>
            <p:ph idx="1"/>
          </p:nvPr>
        </p:nvPicPr>
        <p:blipFill>
          <a:blip r:embed="rId2" cstate="print"/>
          <a:srcRect/>
          <a:stretch>
            <a:fillRect/>
          </a:stretch>
        </p:blipFill>
        <p:spPr bwMode="auto">
          <a:xfrm>
            <a:off x="457200" y="457200"/>
            <a:ext cx="8077200" cy="5943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pPr eaLnBrk="1" hangingPunct="1"/>
            <a:r>
              <a:rPr lang="en-US" sz="3200" dirty="0"/>
              <a:t>Las </a:t>
            </a:r>
            <a:r>
              <a:rPr lang="en-US" sz="3200" dirty="0" err="1"/>
              <a:t>Cataratas</a:t>
            </a:r>
            <a:r>
              <a:rPr lang="en-US" sz="3200" dirty="0"/>
              <a:t> de </a:t>
            </a:r>
            <a:r>
              <a:rPr lang="en-US" sz="3200" dirty="0" err="1"/>
              <a:t>Iguazú</a:t>
            </a:r>
            <a:r>
              <a:rPr lang="en-US" sz="3200" dirty="0"/>
              <a:t> son </a:t>
            </a:r>
            <a:r>
              <a:rPr lang="en-US" sz="3200" dirty="0" err="1"/>
              <a:t>mas</a:t>
            </a:r>
            <a:r>
              <a:rPr lang="en-US" sz="3200" dirty="0"/>
              <a:t> </a:t>
            </a:r>
            <a:r>
              <a:rPr lang="en-US" sz="3200" dirty="0" err="1"/>
              <a:t>grandes</a:t>
            </a:r>
            <a:r>
              <a:rPr lang="en-US" sz="3200" dirty="0"/>
              <a:t> </a:t>
            </a:r>
            <a:r>
              <a:rPr lang="en-US" sz="3200" dirty="0" err="1"/>
              <a:t>que</a:t>
            </a:r>
            <a:r>
              <a:rPr lang="en-US" sz="3200" dirty="0"/>
              <a:t> </a:t>
            </a:r>
            <a:r>
              <a:rPr lang="en-US" sz="3200" i="1" dirty="0"/>
              <a:t>Victoria Falls en </a:t>
            </a:r>
            <a:r>
              <a:rPr lang="en-US" sz="3200" i="1" dirty="0" err="1"/>
              <a:t>zimbabwe</a:t>
            </a:r>
            <a:r>
              <a:rPr lang="en-US" sz="3200" i="1" dirty="0"/>
              <a:t>.</a:t>
            </a:r>
            <a:endParaRPr lang="en-US" sz="3200" dirty="0"/>
          </a:p>
        </p:txBody>
      </p:sp>
      <p:sp>
        <p:nvSpPr>
          <p:cNvPr id="108546" name="Content Placeholder 2"/>
          <p:cNvSpPr>
            <a:spLocks noGrp="1"/>
          </p:cNvSpPr>
          <p:nvPr>
            <p:ph idx="1"/>
          </p:nvPr>
        </p:nvSpPr>
        <p:spPr/>
        <p:txBody>
          <a:bodyPr/>
          <a:lstStyle/>
          <a:p>
            <a:pPr eaLnBrk="1" hangingPunct="1"/>
            <a:endParaRPr lang="en-US" dirty="0"/>
          </a:p>
        </p:txBody>
      </p:sp>
      <p:pic>
        <p:nvPicPr>
          <p:cNvPr id="108547" name="Picture 4" descr="http://img220.imageshack.us/img220/3207/iguazu2te6.jpg"/>
          <p:cNvPicPr>
            <a:picLocks noChangeAspect="1" noChangeArrowheads="1"/>
          </p:cNvPicPr>
          <p:nvPr/>
        </p:nvPicPr>
        <p:blipFill>
          <a:blip r:embed="rId3" cstate="print"/>
          <a:srcRect/>
          <a:stretch>
            <a:fillRect/>
          </a:stretch>
        </p:blipFill>
        <p:spPr bwMode="auto">
          <a:xfrm>
            <a:off x="1295400" y="1524000"/>
            <a:ext cx="7010400" cy="519736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10593" name="Title 1"/>
          <p:cNvSpPr>
            <a:spLocks noGrp="1"/>
          </p:cNvSpPr>
          <p:nvPr>
            <p:ph type="title"/>
          </p:nvPr>
        </p:nvSpPr>
        <p:spPr>
          <a:xfrm>
            <a:off x="381000" y="274638"/>
            <a:ext cx="8305800" cy="944562"/>
          </a:xfrm>
        </p:spPr>
        <p:txBody>
          <a:bodyPr/>
          <a:lstStyle/>
          <a:p>
            <a:pPr eaLnBrk="1" hangingPunct="1"/>
            <a:br>
              <a:rPr lang="en-US" sz="3600" i="1"/>
            </a:br>
            <a:r>
              <a:rPr lang="en-US" sz="3600" i="1"/>
              <a:t>12.</a:t>
            </a:r>
            <a:r>
              <a:rPr lang="en-US" sz="4000" b="1"/>
              <a:t>  Isla de la Pascua </a:t>
            </a:r>
            <a:r>
              <a:rPr lang="en-US" sz="4000" b="1" i="1"/>
              <a:t>(Easter Island)</a:t>
            </a:r>
            <a:r>
              <a:rPr lang="en-US" sz="4000"/>
              <a:t>, Chile</a:t>
            </a:r>
            <a:br>
              <a:rPr lang="en-US" sz="4000"/>
            </a:br>
            <a:r>
              <a:rPr lang="en-US" sz="4000"/>
              <a:t> </a:t>
            </a:r>
            <a:r>
              <a:rPr lang="en-US" sz="2000" i="1"/>
              <a:t>(Finalist for the New 7 Wonders of the World)</a:t>
            </a:r>
          </a:p>
        </p:txBody>
      </p:sp>
      <p:sp>
        <p:nvSpPr>
          <p:cNvPr id="110594" name="Content Placeholder 2"/>
          <p:cNvSpPr>
            <a:spLocks noGrp="1"/>
          </p:cNvSpPr>
          <p:nvPr>
            <p:ph idx="1"/>
          </p:nvPr>
        </p:nvSpPr>
        <p:spPr>
          <a:xfrm>
            <a:off x="3124200" y="2743200"/>
            <a:ext cx="2438400" cy="3382963"/>
          </a:xfrm>
        </p:spPr>
        <p:txBody>
          <a:bodyPr/>
          <a:lstStyle/>
          <a:p>
            <a:pPr eaLnBrk="1" hangingPunct="1"/>
            <a:endParaRPr lang="en-US"/>
          </a:p>
        </p:txBody>
      </p:sp>
      <p:pic>
        <p:nvPicPr>
          <p:cNvPr id="110595" name="Picture 2" descr="http://www.honors.ls.wisc.edu/Uploads/Easter%20Island%20Kouneski.jpg"/>
          <p:cNvPicPr>
            <a:picLocks noChangeAspect="1" noChangeArrowheads="1"/>
          </p:cNvPicPr>
          <p:nvPr/>
        </p:nvPicPr>
        <p:blipFill>
          <a:blip r:embed="rId3" cstate="print">
            <a:lum bright="10000" contrast="4000"/>
          </a:blip>
          <a:srcRect/>
          <a:stretch>
            <a:fillRect/>
          </a:stretch>
        </p:blipFill>
        <p:spPr bwMode="auto">
          <a:xfrm>
            <a:off x="2286000" y="1981200"/>
            <a:ext cx="4724400" cy="4876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12641" name="Rectangle 2"/>
          <p:cNvSpPr>
            <a:spLocks noGrp="1"/>
          </p:cNvSpPr>
          <p:nvPr>
            <p:ph type="title" idx="4294967295"/>
          </p:nvPr>
        </p:nvSpPr>
        <p:spPr>
          <a:xfrm>
            <a:off x="762000" y="228600"/>
            <a:ext cx="8229600" cy="1189038"/>
          </a:xfrm>
        </p:spPr>
        <p:txBody>
          <a:bodyPr/>
          <a:lstStyle/>
          <a:p>
            <a:pPr eaLnBrk="1" hangingPunct="1"/>
            <a:r>
              <a:rPr lang="en-US" sz="3200" dirty="0"/>
              <a:t>La Isla de la Pascua </a:t>
            </a:r>
            <a:r>
              <a:rPr lang="en-US" sz="3200" dirty="0" err="1"/>
              <a:t>es</a:t>
            </a:r>
            <a:r>
              <a:rPr lang="en-US" sz="3200" dirty="0"/>
              <a:t> la </a:t>
            </a:r>
            <a:r>
              <a:rPr lang="en-US" sz="3200" dirty="0" err="1"/>
              <a:t>isla</a:t>
            </a:r>
            <a:r>
              <a:rPr lang="en-US" sz="3200" dirty="0"/>
              <a:t> </a:t>
            </a:r>
            <a:r>
              <a:rPr lang="en-US" sz="3200" dirty="0" err="1"/>
              <a:t>más</a:t>
            </a:r>
            <a:r>
              <a:rPr lang="en-US" sz="3200" dirty="0"/>
              <a:t> </a:t>
            </a:r>
            <a:r>
              <a:rPr lang="en-US" sz="3200" dirty="0" err="1"/>
              <a:t>aislada</a:t>
            </a:r>
            <a:r>
              <a:rPr lang="en-US" sz="3200" dirty="0"/>
              <a:t> </a:t>
            </a:r>
            <a:r>
              <a:rPr lang="en-US" sz="3200" i="1" dirty="0"/>
              <a:t>(isolated) </a:t>
            </a:r>
            <a:r>
              <a:rPr lang="en-US" sz="3200" dirty="0"/>
              <a:t>del </a:t>
            </a:r>
            <a:r>
              <a:rPr lang="en-US" sz="3200" dirty="0" err="1"/>
              <a:t>mundo</a:t>
            </a:r>
            <a:r>
              <a:rPr lang="en-US" sz="3200" dirty="0"/>
              <a:t>.</a:t>
            </a:r>
          </a:p>
        </p:txBody>
      </p:sp>
      <p:sp>
        <p:nvSpPr>
          <p:cNvPr id="112642" name="Rectangle 3"/>
          <p:cNvSpPr>
            <a:spLocks noGrp="1"/>
          </p:cNvSpPr>
          <p:nvPr>
            <p:ph type="body" idx="4294967295"/>
          </p:nvPr>
        </p:nvSpPr>
        <p:spPr>
          <a:xfrm>
            <a:off x="457200" y="1905000"/>
            <a:ext cx="3810000" cy="4221163"/>
          </a:xfrm>
        </p:spPr>
        <p:txBody>
          <a:bodyPr/>
          <a:lstStyle/>
          <a:p>
            <a:pPr eaLnBrk="1" hangingPunct="1">
              <a:buNone/>
            </a:pPr>
            <a:r>
              <a:rPr lang="en-US" dirty="0"/>
              <a:t>Es </a:t>
            </a:r>
            <a:r>
              <a:rPr lang="en-US" dirty="0" err="1"/>
              <a:t>más</a:t>
            </a:r>
            <a:r>
              <a:rPr lang="en-US" dirty="0"/>
              <a:t> de dos mil </a:t>
            </a:r>
            <a:r>
              <a:rPr lang="en-US" dirty="0" err="1"/>
              <a:t>millas</a:t>
            </a:r>
            <a:r>
              <a:rPr lang="en-US" dirty="0"/>
              <a:t> de Chile, la </a:t>
            </a:r>
            <a:r>
              <a:rPr lang="en-US" dirty="0" err="1"/>
              <a:t>costa</a:t>
            </a:r>
            <a:r>
              <a:rPr lang="en-US" dirty="0"/>
              <a:t> </a:t>
            </a:r>
            <a:r>
              <a:rPr lang="en-US" dirty="0" err="1"/>
              <a:t>más</a:t>
            </a:r>
            <a:r>
              <a:rPr lang="en-US" dirty="0"/>
              <a:t> </a:t>
            </a:r>
            <a:r>
              <a:rPr lang="en-US" dirty="0" err="1"/>
              <a:t>cerca</a:t>
            </a:r>
            <a:r>
              <a:rPr lang="en-US" dirty="0"/>
              <a:t>.</a:t>
            </a:r>
          </a:p>
        </p:txBody>
      </p:sp>
      <p:pic>
        <p:nvPicPr>
          <p:cNvPr id="112643" name="Picture 5" descr="image?id=64708&amp;rendTypeId=4"/>
          <p:cNvPicPr>
            <a:picLocks noChangeAspect="1" noChangeArrowheads="1"/>
          </p:cNvPicPr>
          <p:nvPr/>
        </p:nvPicPr>
        <p:blipFill>
          <a:blip r:embed="rId3" cstate="print"/>
          <a:srcRect/>
          <a:stretch>
            <a:fillRect/>
          </a:stretch>
        </p:blipFill>
        <p:spPr bwMode="auto">
          <a:xfrm>
            <a:off x="4495800" y="1676400"/>
            <a:ext cx="3852333" cy="48006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2163762"/>
          </a:xfrm>
        </p:spPr>
        <p:txBody>
          <a:bodyPr/>
          <a:lstStyle/>
          <a:p>
            <a:r>
              <a:rPr lang="en-US" sz="3600" dirty="0"/>
              <a:t>Hay </a:t>
            </a:r>
            <a:r>
              <a:rPr lang="en-US" sz="3600" dirty="0" err="1"/>
              <a:t>estatuas</a:t>
            </a:r>
            <a:r>
              <a:rPr lang="en-US" sz="3600" dirty="0"/>
              <a:t> </a:t>
            </a:r>
            <a:r>
              <a:rPr lang="en-US" sz="3600" dirty="0" err="1"/>
              <a:t>grandes</a:t>
            </a:r>
            <a:r>
              <a:rPr lang="en-US" sz="3600" dirty="0"/>
              <a:t> </a:t>
            </a:r>
            <a:r>
              <a:rPr lang="en-US" sz="3600" dirty="0" err="1"/>
              <a:t>por</a:t>
            </a:r>
            <a:r>
              <a:rPr lang="en-US" sz="3600" dirty="0"/>
              <a:t> </a:t>
            </a:r>
            <a:r>
              <a:rPr lang="en-US" sz="3600" dirty="0" err="1"/>
              <a:t>toda</a:t>
            </a:r>
            <a:r>
              <a:rPr lang="en-US" sz="3600" dirty="0"/>
              <a:t> la </a:t>
            </a:r>
            <a:r>
              <a:rPr lang="en-US" sz="3600" dirty="0" err="1"/>
              <a:t>isla</a:t>
            </a:r>
            <a:r>
              <a:rPr lang="en-US" sz="3600" dirty="0"/>
              <a:t> </a:t>
            </a:r>
            <a:r>
              <a:rPr lang="en-US" sz="3600" dirty="0" err="1"/>
              <a:t>que</a:t>
            </a:r>
            <a:r>
              <a:rPr lang="en-US" sz="3600" dirty="0"/>
              <a:t> se </a:t>
            </a:r>
            <a:r>
              <a:rPr lang="en-US" sz="3600" dirty="0" err="1"/>
              <a:t>llaman</a:t>
            </a:r>
            <a:r>
              <a:rPr lang="en-US" sz="3600" dirty="0"/>
              <a:t> </a:t>
            </a:r>
            <a:r>
              <a:rPr lang="en-US" sz="3600" i="1" dirty="0" err="1"/>
              <a:t>moais</a:t>
            </a:r>
            <a:r>
              <a:rPr lang="en-US" sz="3600" dirty="0"/>
              <a:t>. Los </a:t>
            </a:r>
            <a:r>
              <a:rPr lang="en-US" sz="3600" dirty="0" err="1"/>
              <a:t>moais</a:t>
            </a:r>
            <a:r>
              <a:rPr lang="en-US" sz="3600" dirty="0"/>
              <a:t> son de </a:t>
            </a:r>
            <a:r>
              <a:rPr lang="en-US" sz="3600" dirty="0" err="1"/>
              <a:t>piedra</a:t>
            </a:r>
            <a:r>
              <a:rPr lang="en-US" sz="3600" dirty="0"/>
              <a:t> y son </a:t>
            </a:r>
            <a:r>
              <a:rPr lang="en-US" sz="3600" dirty="0" err="1"/>
              <a:t>muy</a:t>
            </a:r>
            <a:r>
              <a:rPr lang="en-US" sz="3600" dirty="0"/>
              <a:t> </a:t>
            </a:r>
            <a:r>
              <a:rPr lang="en-US" sz="3600" dirty="0" err="1"/>
              <a:t>viejas</a:t>
            </a:r>
            <a:r>
              <a:rPr lang="en-US" sz="3600" dirty="0"/>
              <a:t>. </a:t>
            </a:r>
            <a:r>
              <a:rPr lang="en-US" sz="3600" dirty="0" err="1"/>
              <a:t>Nadie</a:t>
            </a:r>
            <a:r>
              <a:rPr lang="en-US" sz="3600" dirty="0"/>
              <a:t> </a:t>
            </a:r>
            <a:r>
              <a:rPr lang="en-US" sz="3600" dirty="0" err="1"/>
              <a:t>sabe</a:t>
            </a:r>
            <a:r>
              <a:rPr lang="en-US" sz="3600" dirty="0"/>
              <a:t> lo </a:t>
            </a:r>
            <a:r>
              <a:rPr lang="en-US" sz="3600" dirty="0" err="1"/>
              <a:t>que</a:t>
            </a:r>
            <a:r>
              <a:rPr lang="en-US" sz="3600" dirty="0"/>
              <a:t> </a:t>
            </a:r>
            <a:r>
              <a:rPr lang="en-US" sz="3600" dirty="0" err="1"/>
              <a:t>repesentan</a:t>
            </a:r>
            <a:r>
              <a:rPr lang="en-US" sz="3600" dirty="0"/>
              <a:t>.</a:t>
            </a:r>
          </a:p>
        </p:txBody>
      </p:sp>
      <p:sp>
        <p:nvSpPr>
          <p:cNvPr id="3" name="Content Placeholder 2"/>
          <p:cNvSpPr>
            <a:spLocks noGrp="1"/>
          </p:cNvSpPr>
          <p:nvPr>
            <p:ph idx="1"/>
          </p:nvPr>
        </p:nvSpPr>
        <p:spPr/>
        <p:txBody>
          <a:bodyPr/>
          <a:lstStyle/>
          <a:p>
            <a:endParaRPr lang="en-US" dirty="0"/>
          </a:p>
        </p:txBody>
      </p:sp>
      <p:pic>
        <p:nvPicPr>
          <p:cNvPr id="1026" name="Picture 2" descr="http://www.southamerica.cl/easter-island/photos/rano-raraku-famous-moai-easter-island.jpg"/>
          <p:cNvPicPr>
            <a:picLocks noChangeAspect="1" noChangeArrowheads="1"/>
          </p:cNvPicPr>
          <p:nvPr/>
        </p:nvPicPr>
        <p:blipFill>
          <a:blip r:embed="rId2"/>
          <a:srcRect/>
          <a:stretch>
            <a:fillRect/>
          </a:stretch>
        </p:blipFill>
        <p:spPr bwMode="auto">
          <a:xfrm>
            <a:off x="4199608" y="3429000"/>
            <a:ext cx="4791992" cy="3181351"/>
          </a:xfrm>
          <a:prstGeom prst="rect">
            <a:avLst/>
          </a:prstGeom>
          <a:noFill/>
        </p:spPr>
      </p:pic>
      <p:pic>
        <p:nvPicPr>
          <p:cNvPr id="1028" name="Picture 4" descr="Image result for moai"/>
          <p:cNvPicPr>
            <a:picLocks noChangeAspect="1" noChangeArrowheads="1"/>
          </p:cNvPicPr>
          <p:nvPr/>
        </p:nvPicPr>
        <p:blipFill>
          <a:blip r:embed="rId3"/>
          <a:srcRect/>
          <a:stretch>
            <a:fillRect/>
          </a:stretch>
        </p:blipFill>
        <p:spPr bwMode="auto">
          <a:xfrm>
            <a:off x="152400" y="2514600"/>
            <a:ext cx="3962400" cy="2967977"/>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endParaRPr lang="en-US"/>
          </a:p>
        </p:txBody>
      </p:sp>
      <p:sp>
        <p:nvSpPr>
          <p:cNvPr id="114690" name="Content Placeholder 2"/>
          <p:cNvSpPr>
            <a:spLocks noGrp="1"/>
          </p:cNvSpPr>
          <p:nvPr>
            <p:ph idx="1"/>
          </p:nvPr>
        </p:nvSpPr>
        <p:spPr/>
        <p:txBody>
          <a:bodyPr/>
          <a:lstStyle/>
          <a:p>
            <a:pPr eaLnBrk="1" hangingPunct="1"/>
            <a:endParaRPr lang="en-US"/>
          </a:p>
        </p:txBody>
      </p:sp>
      <p:pic>
        <p:nvPicPr>
          <p:cNvPr id="114691" name="Picture 2" descr="http://z.about.com/d/architecture/1/0/F/l/EasterIsland02.jpg"/>
          <p:cNvPicPr>
            <a:picLocks noChangeAspect="1" noChangeArrowheads="1"/>
          </p:cNvPicPr>
          <p:nvPr/>
        </p:nvPicPr>
        <p:blipFill>
          <a:blip r:embed="rId3" cstate="print"/>
          <a:srcRect/>
          <a:stretch>
            <a:fillRect/>
          </a:stretch>
        </p:blipFill>
        <p:spPr bwMode="auto">
          <a:xfrm>
            <a:off x="228600" y="228600"/>
            <a:ext cx="8686800" cy="6324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1173162"/>
          </a:xfrm>
        </p:spPr>
        <p:txBody>
          <a:bodyPr/>
          <a:lstStyle/>
          <a:p>
            <a:pPr eaLnBrk="1" hangingPunct="1"/>
            <a:r>
              <a:rPr lang="en-US" sz="3600" i="1"/>
              <a:t>1.</a:t>
            </a:r>
            <a:r>
              <a:rPr lang="en-US" sz="3600"/>
              <a:t>  </a:t>
            </a:r>
            <a:r>
              <a:rPr lang="en-US" b="1"/>
              <a:t>Chichen Itzá</a:t>
            </a:r>
            <a:r>
              <a:rPr lang="en-US"/>
              <a:t>, México</a:t>
            </a:r>
            <a:br>
              <a:rPr lang="en-US"/>
            </a:br>
            <a:r>
              <a:rPr lang="en-US" sz="2400" i="1"/>
              <a:t>(One of the New 7 Wonders of the World)</a:t>
            </a:r>
          </a:p>
        </p:txBody>
      </p:sp>
      <p:sp>
        <p:nvSpPr>
          <p:cNvPr id="24578" name="Content Placeholder 2"/>
          <p:cNvSpPr>
            <a:spLocks noGrp="1"/>
          </p:cNvSpPr>
          <p:nvPr>
            <p:ph idx="1"/>
          </p:nvPr>
        </p:nvSpPr>
        <p:spPr/>
        <p:txBody>
          <a:bodyPr/>
          <a:lstStyle/>
          <a:p>
            <a:pPr eaLnBrk="1" hangingPunct="1"/>
            <a:endParaRPr lang="en-US"/>
          </a:p>
        </p:txBody>
      </p:sp>
      <p:pic>
        <p:nvPicPr>
          <p:cNvPr id="24579" name="Picture 2" descr="http://www.pasaporteblog.com/wp-content/uploads/2007/12/templo-de-kukulcan-chichen-itza.jpg"/>
          <p:cNvPicPr>
            <a:picLocks noChangeAspect="1" noChangeArrowheads="1"/>
          </p:cNvPicPr>
          <p:nvPr/>
        </p:nvPicPr>
        <p:blipFill>
          <a:blip r:embed="rId3" cstate="print"/>
          <a:srcRect/>
          <a:stretch>
            <a:fillRect/>
          </a:stretch>
        </p:blipFill>
        <p:spPr bwMode="auto">
          <a:xfrm>
            <a:off x="228600" y="1447800"/>
            <a:ext cx="8572500" cy="5210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El 21 de </a:t>
            </a:r>
            <a:r>
              <a:rPr lang="en-US" sz="3200" b="1" dirty="0" err="1"/>
              <a:t>marzo</a:t>
            </a:r>
            <a:r>
              <a:rPr lang="en-US" sz="3200" b="1" dirty="0"/>
              <a:t> </a:t>
            </a:r>
            <a:r>
              <a:rPr lang="en-US" sz="3200" b="1" dirty="0" err="1"/>
              <a:t>en</a:t>
            </a:r>
            <a:r>
              <a:rPr lang="en-US" sz="3200" b="1" dirty="0"/>
              <a:t> </a:t>
            </a:r>
            <a:r>
              <a:rPr lang="en-US" sz="3200" b="1" dirty="0" err="1"/>
              <a:t>Chichen</a:t>
            </a:r>
            <a:r>
              <a:rPr lang="en-US" sz="3200" b="1" dirty="0"/>
              <a:t> Itza, </a:t>
            </a:r>
            <a:br>
              <a:rPr lang="en-US" sz="3200" b="1" dirty="0"/>
            </a:br>
            <a:r>
              <a:rPr lang="en-US" sz="3200" b="1" dirty="0"/>
              <a:t>en la </a:t>
            </a:r>
            <a:r>
              <a:rPr lang="en-US" sz="3200" b="1" dirty="0" err="1"/>
              <a:t>mañana</a:t>
            </a:r>
            <a:r>
              <a:rPr lang="en-US" sz="3200" b="1" dirty="0"/>
              <a:t> la luz forma </a:t>
            </a:r>
            <a:br>
              <a:rPr lang="en-US" sz="3200" b="1" dirty="0"/>
            </a:br>
            <a:r>
              <a:rPr lang="en-US" sz="3200" b="1" dirty="0"/>
              <a:t>el imagen de un </a:t>
            </a:r>
            <a:r>
              <a:rPr lang="en-US" sz="3200" b="1" dirty="0" err="1"/>
              <a:t>serpiente</a:t>
            </a:r>
            <a:r>
              <a:rPr lang="en-US" sz="3200" b="1" dirty="0"/>
              <a:t>.</a:t>
            </a:r>
          </a:p>
        </p:txBody>
      </p:sp>
      <p:sp>
        <p:nvSpPr>
          <p:cNvPr id="3" name="Content Placeholder 2"/>
          <p:cNvSpPr>
            <a:spLocks noGrp="1"/>
          </p:cNvSpPr>
          <p:nvPr>
            <p:ph idx="1"/>
          </p:nvPr>
        </p:nvSpPr>
        <p:spPr/>
        <p:txBody>
          <a:bodyPr/>
          <a:lstStyle/>
          <a:p>
            <a:endParaRPr lang="en-US" dirty="0"/>
          </a:p>
        </p:txBody>
      </p:sp>
      <p:pic>
        <p:nvPicPr>
          <p:cNvPr id="3074" name="Picture 2" descr="http://www.rivieramaya.info/news/uploaded_images/chichen_itza_equinox-700008-700082.jpg"/>
          <p:cNvPicPr>
            <a:picLocks noChangeAspect="1" noChangeArrowheads="1"/>
          </p:cNvPicPr>
          <p:nvPr/>
        </p:nvPicPr>
        <p:blipFill>
          <a:blip r:embed="rId2"/>
          <a:srcRect/>
          <a:stretch>
            <a:fillRect/>
          </a:stretch>
        </p:blipFill>
        <p:spPr bwMode="auto">
          <a:xfrm>
            <a:off x="838200" y="1820624"/>
            <a:ext cx="7848600" cy="50373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endParaRPr lang="en-US"/>
          </a:p>
        </p:txBody>
      </p:sp>
      <p:sp>
        <p:nvSpPr>
          <p:cNvPr id="26626" name="Rectangle 3"/>
          <p:cNvSpPr>
            <a:spLocks noGrp="1"/>
          </p:cNvSpPr>
          <p:nvPr>
            <p:ph type="body" idx="4294967295"/>
          </p:nvPr>
        </p:nvSpPr>
        <p:spPr/>
        <p:txBody>
          <a:bodyPr/>
          <a:lstStyle/>
          <a:p>
            <a:pPr eaLnBrk="1" hangingPunct="1"/>
            <a:endParaRPr lang="en-US"/>
          </a:p>
        </p:txBody>
      </p:sp>
      <p:pic>
        <p:nvPicPr>
          <p:cNvPr id="26627" name="Picture 5" descr="map-of-mexico"/>
          <p:cNvPicPr>
            <a:picLocks noChangeAspect="1" noChangeArrowheads="1"/>
          </p:cNvPicPr>
          <p:nvPr/>
        </p:nvPicPr>
        <p:blipFill>
          <a:blip r:embed="rId3" cstate="print"/>
          <a:srcRect/>
          <a:stretch>
            <a:fillRect/>
          </a:stretch>
        </p:blipFill>
        <p:spPr bwMode="auto">
          <a:xfrm>
            <a:off x="838200" y="304800"/>
            <a:ext cx="7467600" cy="6248400"/>
          </a:xfrm>
          <a:prstGeom prst="rect">
            <a:avLst/>
          </a:prstGeom>
          <a:noFill/>
          <a:ln w="9525">
            <a:noFill/>
            <a:miter lim="800000"/>
            <a:headEnd/>
            <a:tailEnd/>
          </a:ln>
        </p:spPr>
      </p:pic>
      <p:sp>
        <p:nvSpPr>
          <p:cNvPr id="26628" name="Line 6"/>
          <p:cNvSpPr>
            <a:spLocks noChangeShapeType="1"/>
          </p:cNvSpPr>
          <p:nvPr/>
        </p:nvSpPr>
        <p:spPr bwMode="auto">
          <a:xfrm>
            <a:off x="6248400" y="3962400"/>
            <a:ext cx="1524000" cy="457200"/>
          </a:xfrm>
          <a:prstGeom prst="line">
            <a:avLst/>
          </a:prstGeom>
          <a:noFill/>
          <a:ln w="101600">
            <a:solidFill>
              <a:srgbClr val="FF0000"/>
            </a:solidFill>
            <a:round/>
            <a:headEnd/>
            <a:tailEnd type="triangle" w="med" len="me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US"/>
          </a:p>
        </p:txBody>
      </p:sp>
      <p:sp>
        <p:nvSpPr>
          <p:cNvPr id="28674" name="Content Placeholder 2"/>
          <p:cNvSpPr>
            <a:spLocks noGrp="1"/>
          </p:cNvSpPr>
          <p:nvPr>
            <p:ph idx="1"/>
          </p:nvPr>
        </p:nvSpPr>
        <p:spPr/>
        <p:txBody>
          <a:bodyPr/>
          <a:lstStyle/>
          <a:p>
            <a:pPr eaLnBrk="1" hangingPunct="1"/>
            <a:endParaRPr lang="en-US"/>
          </a:p>
        </p:txBody>
      </p:sp>
      <p:pic>
        <p:nvPicPr>
          <p:cNvPr id="28675" name="Picture 2" descr="http://www.cancunwonders.com/blog/wp-content/uploads/templo-maya-de-chichen-itza.jpg"/>
          <p:cNvPicPr>
            <a:picLocks noChangeAspect="1" noChangeArrowheads="1"/>
          </p:cNvPicPr>
          <p:nvPr/>
        </p:nvPicPr>
        <p:blipFill>
          <a:blip r:embed="rId3" cstate="print"/>
          <a:srcRect/>
          <a:stretch>
            <a:fillRect/>
          </a:stretch>
        </p:blipFill>
        <p:spPr bwMode="auto">
          <a:xfrm>
            <a:off x="381000" y="304800"/>
            <a:ext cx="8382000" cy="6248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7539</TotalTime>
  <Words>720</Words>
  <Application>Microsoft Office PowerPoint</Application>
  <PresentationFormat>On-screen Show (4:3)</PresentationFormat>
  <Paragraphs>99</Paragraphs>
  <Slides>57</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Bookman Old Style</vt:lpstr>
      <vt:lpstr>Calibri</vt:lpstr>
      <vt:lpstr>Office Theme</vt:lpstr>
      <vt:lpstr>LAS MARAVILLAS DE LATINOAMÉRICA ¡Tiene que verlos! You have got to see them!  </vt:lpstr>
      <vt:lpstr>PowerPoint Presentation</vt:lpstr>
      <vt:lpstr>MAPA DE LAS NUEVAS  SIETE MARAVILLAS DEL MUNDO   MAP OF THE NEW 7 WONDERS OF THE WORLD</vt:lpstr>
      <vt:lpstr>PowerPoint Presentation</vt:lpstr>
      <vt:lpstr>PowerPoint Presentation</vt:lpstr>
      <vt:lpstr>1.  Chichen Itzá, México (One of the New 7 Wonders of the World)</vt:lpstr>
      <vt:lpstr>El 21 de marzo en Chichen Itza,  en la mañana la luz forma  el imagen de un serpiente.</vt:lpstr>
      <vt:lpstr>PowerPoint Presentation</vt:lpstr>
      <vt:lpstr>PowerPoint Presentation</vt:lpstr>
      <vt:lpstr>PowerPoint Presentation</vt:lpstr>
      <vt:lpstr>2.  Lago Atitlán, Guatemala</vt:lpstr>
      <vt:lpstr>PowerPoint Presentation</vt:lpstr>
      <vt:lpstr>PowerPoint Presentation</vt:lpstr>
      <vt:lpstr>PowerPoint Presentation</vt:lpstr>
      <vt:lpstr>El Salto del Ángel es quince veces más alto que Niagra Falls.</vt:lpstr>
      <vt:lpstr>PowerPoint Presentation</vt:lpstr>
      <vt:lpstr>4.  Río Amazonas, Brasil y Perú  (One of the New 7 Wonders of Nature)</vt:lpstr>
      <vt:lpstr>PowerPoint Presentation</vt:lpstr>
      <vt:lpstr>El Río Amazonas es el río más grande del mundo, pero no es el río más largo. El río más largo es el Nilo en África.  El Río Amazonas tiene trece veces más agua que el Mississippi en los Estados Unidos. </vt:lpstr>
      <vt:lpstr>¡Es tan grande que barcos del océano pueden navegar  en el Río Amazonas hasta Perú!</vt:lpstr>
      <vt:lpstr>En la confluencia del Río Amazonas y  el Río Negro hay agua café y agua negra.</vt:lpstr>
      <vt:lpstr>PowerPoint Presentation</vt:lpstr>
      <vt:lpstr>5.  Islas Galápagos, Ecuador  (Candidate for the New 7 Wonders of Nature) </vt:lpstr>
      <vt:lpstr>PowerPoint Presentation</vt:lpstr>
      <vt:lpstr>Tortuga gigante de las Galápagos</vt:lpstr>
      <vt:lpstr>Son muy grandes y pueden vivir por doscientos años.</vt:lpstr>
      <vt:lpstr>Hay muchos animales únicos en las Islas Galápagos.  Solamente viven allí.  No viven en otra parte.   Esta es una iguana marina.  </vt:lpstr>
      <vt:lpstr>Normalmente, los iguanas no nadan, pero el iguana marina puede nadar en el océano.</vt:lpstr>
      <vt:lpstr>Es loco, porque las Islas Galápagos están en el ecuador, ¡pero también hay pingüinos que viven allí!</vt:lpstr>
      <vt:lpstr>Se dice que Charles Darwin pensó de la idea de la evolución  por observar los pájaros diferentes con sus picos diferentes  en las islas diferentes de las Galápagos.</vt:lpstr>
      <vt:lpstr>6.  Machu Picchu, Peru  (One of the New 7 Wonders of the World)</vt:lpstr>
      <vt:lpstr>PowerPoint Presentation</vt:lpstr>
      <vt:lpstr>PowerPoint Presentation</vt:lpstr>
      <vt:lpstr>PowerPoint Presentation</vt:lpstr>
      <vt:lpstr>PowerPoint Presentation</vt:lpstr>
      <vt:lpstr>7.  Lago Titicaca, Perú y Bolivia  (Candidate for the New 7 Wonders of Nature)</vt:lpstr>
      <vt:lpstr>PowerPoint Presentation</vt:lpstr>
      <vt:lpstr>PowerPoint Presentation</vt:lpstr>
      <vt:lpstr>PowerPoint Presentation</vt:lpstr>
      <vt:lpstr>8.  Desierto Atacama, Chile y Bolivia Es el desierto más seco del mundo. Es cincuenta veces más seco que Death Valley en California.</vt:lpstr>
      <vt:lpstr>El Desierto Atacama está en el norte de Chile.</vt:lpstr>
      <vt:lpstr>En el Desierto Atacama en el norte de Chile no llueve.  No hay plantas, no hay nada verde.  ¡Llueve solamente una o dos veces cada 500 años!</vt:lpstr>
      <vt:lpstr>El terreno de este desierto chileno es similar al planeta Marte. NASA va allí para practicar en ir a la luna y a otros planetas.</vt:lpstr>
      <vt:lpstr>9.  Aconcagua, Chile y Argentina</vt:lpstr>
      <vt:lpstr>Está en la frontera entre  Chile y la Argentina.</vt:lpstr>
      <vt:lpstr>Aconcagua es la montaña más alta en todas las Américas.</vt:lpstr>
      <vt:lpstr>10.  Cristo Redentor, Río de Janeiro, Brasil  (One of the New 7 Wonders of the World)</vt:lpstr>
      <vt:lpstr>PowerPoint Presentation</vt:lpstr>
      <vt:lpstr>PowerPoint Presentation</vt:lpstr>
      <vt:lpstr>11.  Cataratas Iguazú (Iguazú Falls),  Argentina, Brasil y Paraguay (One of the New 7 Wonders of Nature)</vt:lpstr>
      <vt:lpstr>PowerPoint Presentation</vt:lpstr>
      <vt:lpstr>PowerPoint Presentation</vt:lpstr>
      <vt:lpstr>Las Cataratas de Iguazú son mas grandes que Victoria Falls en zimbabwe.</vt:lpstr>
      <vt:lpstr> 12.  Isla de la Pascua (Easter Island), Chile  (Finalist for the New 7 Wonders of the World)</vt:lpstr>
      <vt:lpstr>La Isla de la Pascua es la isla más aislada (isolated) del mundo.</vt:lpstr>
      <vt:lpstr>Hay estatuas grandes por toda la isla que se llaman moais. Los moais son de piedra y son muy viejas. Nadie sabe lo que repesentan.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MARAVILLAS DE SUDAMERICA</dc:title>
  <dc:creator> </dc:creator>
  <cp:lastModifiedBy>Bryce Hedstrom</cp:lastModifiedBy>
  <cp:revision>397</cp:revision>
  <dcterms:created xsi:type="dcterms:W3CDTF">2009-04-20T19:27:48Z</dcterms:created>
  <dcterms:modified xsi:type="dcterms:W3CDTF">2019-05-21T22:02:05Z</dcterms:modified>
</cp:coreProperties>
</file>